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CB701-ED09-A9DA-3A84-E5463ED8EE16}" v="4" dt="2025-04-27T17:45:04.087"/>
    <p1510:client id="{2CBC8728-054C-854D-35CE-D141440EF4CE}" v="28" dt="2025-04-26T14:49:55.172"/>
    <p1510:client id="{6CEC8E24-43C6-42B6-53A0-2ED41183F870}" v="439" dt="2025-04-25T17:55:42.655"/>
    <p1510:client id="{7713F862-2D83-7906-A693-9BF4EE0A052D}" v="344" dt="2025-04-26T09:33:49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ever Viktor 553" userId="S::selvik553@hengersor.hu::34e87538-5951-4bb7-a5d1-6cc5eb90e2ea" providerId="AD" clId="Web-{20ECB701-ED09-A9DA-3A84-E5463ED8EE16}"/>
    <pc:docChg chg="modSld">
      <pc:chgData name="Selever Viktor 553" userId="S::selvik553@hengersor.hu::34e87538-5951-4bb7-a5d1-6cc5eb90e2ea" providerId="AD" clId="Web-{20ECB701-ED09-A9DA-3A84-E5463ED8EE16}" dt="2025-04-27T17:45:04.087" v="2" actId="20577"/>
      <pc:docMkLst>
        <pc:docMk/>
      </pc:docMkLst>
      <pc:sldChg chg="modSp">
        <pc:chgData name="Selever Viktor 553" userId="S::selvik553@hengersor.hu::34e87538-5951-4bb7-a5d1-6cc5eb90e2ea" providerId="AD" clId="Web-{20ECB701-ED09-A9DA-3A84-E5463ED8EE16}" dt="2025-04-27T17:45:04.087" v="2" actId="20577"/>
        <pc:sldMkLst>
          <pc:docMk/>
          <pc:sldMk cId="3071249180" sldId="268"/>
        </pc:sldMkLst>
        <pc:spChg chg="mod">
          <ac:chgData name="Selever Viktor 553" userId="S::selvik553@hengersor.hu::34e87538-5951-4bb7-a5d1-6cc5eb90e2ea" providerId="AD" clId="Web-{20ECB701-ED09-A9DA-3A84-E5463ED8EE16}" dt="2025-04-27T17:45:04.087" v="2" actId="20577"/>
          <ac:spMkLst>
            <pc:docMk/>
            <pc:sldMk cId="3071249180" sldId="268"/>
            <ac:spMk id="9" creationId="{4F65CAE4-34B4-303E-68A9-8065CE689E6A}"/>
          </ac:spMkLst>
        </pc:spChg>
      </pc:sldChg>
    </pc:docChg>
  </pc:docChgLst>
  <pc:docChgLst>
    <pc:chgData name="Selever Viktor 553" userId="S::selvik553@hengersor.hu::34e87538-5951-4bb7-a5d1-6cc5eb90e2ea" providerId="AD" clId="Web-{5977164D-2650-4935-B925-9C7A519A8A7D}"/>
    <pc:docChg chg="addSld delSld modSld addMainMaster delMainMaster">
      <pc:chgData name="Selever Viktor 553" userId="S::selvik553@hengersor.hu::34e87538-5951-4bb7-a5d1-6cc5eb90e2ea" providerId="AD" clId="Web-{5977164D-2650-4935-B925-9C7A519A8A7D}" dt="2025-04-08T10:01:28.637" v="144"/>
      <pc:docMkLst>
        <pc:docMk/>
      </pc:docMkLst>
      <pc:sldChg chg="addSp delSp modSp new mod setBg modClrScheme setClrOvrMap delDesignElem chgLayout">
        <pc:chgData name="Selever Viktor 553" userId="S::selvik553@hengersor.hu::34e87538-5951-4bb7-a5d1-6cc5eb90e2ea" providerId="AD" clId="Web-{5977164D-2650-4935-B925-9C7A519A8A7D}" dt="2025-04-08T09:38:10.228" v="67"/>
        <pc:sldMkLst>
          <pc:docMk/>
          <pc:sldMk cId="1984209392" sldId="256"/>
        </pc:sldMkLst>
        <pc:spChg chg="mod ord">
          <ac:chgData name="Selever Viktor 553" userId="S::selvik553@hengersor.hu::34e87538-5951-4bb7-a5d1-6cc5eb90e2ea" providerId="AD" clId="Web-{5977164D-2650-4935-B925-9C7A519A8A7D}" dt="2025-04-08T09:38:10.228" v="67"/>
          <ac:spMkLst>
            <pc:docMk/>
            <pc:sldMk cId="1984209392" sldId="256"/>
            <ac:spMk id="2" creationId="{1EDD8D22-9388-8DBA-83E9-1F21D1B58209}"/>
          </ac:spMkLst>
        </pc:spChg>
        <pc:spChg chg="mod ord">
          <ac:chgData name="Selever Viktor 553" userId="S::selvik553@hengersor.hu::34e87538-5951-4bb7-a5d1-6cc5eb90e2ea" providerId="AD" clId="Web-{5977164D-2650-4935-B925-9C7A519A8A7D}" dt="2025-04-08T09:38:10.228" v="67"/>
          <ac:spMkLst>
            <pc:docMk/>
            <pc:sldMk cId="1984209392" sldId="256"/>
            <ac:spMk id="3" creationId="{BD5FF867-24F4-B0F3-FF51-FFE494D67DAA}"/>
          </ac:spMkLst>
        </pc:spChg>
        <pc:spChg chg="add del">
          <ac:chgData name="Selever Viktor 553" userId="S::selvik553@hengersor.hu::34e87538-5951-4bb7-a5d1-6cc5eb90e2ea" providerId="AD" clId="Web-{5977164D-2650-4935-B925-9C7A519A8A7D}" dt="2025-04-08T09:38:04.291" v="66"/>
          <ac:spMkLst>
            <pc:docMk/>
            <pc:sldMk cId="1984209392" sldId="256"/>
            <ac:spMk id="7" creationId="{0EECA69B-4C2A-7F31-8019-E90DB3BD49CB}"/>
          </ac:spMkLst>
        </pc:spChg>
        <pc:spChg chg="add del">
          <ac:chgData name="Selever Viktor 553" userId="S::selvik553@hengersor.hu::34e87538-5951-4bb7-a5d1-6cc5eb90e2ea" providerId="AD" clId="Web-{5977164D-2650-4935-B925-9C7A519A8A7D}" dt="2025-04-08T09:34:47.956" v="54"/>
          <ac:spMkLst>
            <pc:docMk/>
            <pc:sldMk cId="1984209392" sldId="256"/>
            <ac:spMk id="9" creationId="{0EECA69B-4C2A-7F31-8019-E90DB3BD49CB}"/>
          </ac:spMkLst>
        </pc:spChg>
        <pc:spChg chg="add del">
          <ac:chgData name="Selever Viktor 553" userId="S::selvik553@hengersor.hu::34e87538-5951-4bb7-a5d1-6cc5eb90e2ea" providerId="AD" clId="Web-{5977164D-2650-4935-B925-9C7A519A8A7D}" dt="2025-04-08T09:38:04.291" v="66"/>
          <ac:spMkLst>
            <pc:docMk/>
            <pc:sldMk cId="1984209392" sldId="256"/>
            <ac:spMk id="10" creationId="{AEA57BE6-0AEB-00E4-BA50-7282EF0B0FA3}"/>
          </ac:spMkLst>
        </pc:spChg>
        <pc:spChg chg="add del">
          <ac:chgData name="Selever Viktor 553" userId="S::selvik553@hengersor.hu::34e87538-5951-4bb7-a5d1-6cc5eb90e2ea" providerId="AD" clId="Web-{5977164D-2650-4935-B925-9C7A519A8A7D}" dt="2025-04-08T09:34:47.956" v="54"/>
          <ac:spMkLst>
            <pc:docMk/>
            <pc:sldMk cId="1984209392" sldId="256"/>
            <ac:spMk id="11" creationId="{AEA57BE6-0AEB-00E4-BA50-7282EF0B0FA3}"/>
          </ac:spMkLst>
        </pc:spChg>
        <pc:spChg chg="add del">
          <ac:chgData name="Selever Viktor 553" userId="S::selvik553@hengersor.hu::34e87538-5951-4bb7-a5d1-6cc5eb90e2ea" providerId="AD" clId="Web-{5977164D-2650-4935-B925-9C7A519A8A7D}" dt="2025-04-08T09:38:04.291" v="66"/>
          <ac:spMkLst>
            <pc:docMk/>
            <pc:sldMk cId="1984209392" sldId="256"/>
            <ac:spMk id="12" creationId="{857DEAC1-B3AA-6569-0A44-A191DF2F3C67}"/>
          </ac:spMkLst>
        </pc:spChg>
        <pc:spChg chg="add del">
          <ac:chgData name="Selever Viktor 553" userId="S::selvik553@hengersor.hu::34e87538-5951-4bb7-a5d1-6cc5eb90e2ea" providerId="AD" clId="Web-{5977164D-2650-4935-B925-9C7A519A8A7D}" dt="2025-04-08T09:34:47.956" v="54"/>
          <ac:spMkLst>
            <pc:docMk/>
            <pc:sldMk cId="1984209392" sldId="256"/>
            <ac:spMk id="13" creationId="{857DEAC1-B3AA-6569-0A44-A191DF2F3C67}"/>
          </ac:spMkLst>
        </pc:spChg>
        <pc:picChg chg="add del">
          <ac:chgData name="Selever Viktor 553" userId="S::selvik553@hengersor.hu::34e87538-5951-4bb7-a5d1-6cc5eb90e2ea" providerId="AD" clId="Web-{5977164D-2650-4935-B925-9C7A519A8A7D}" dt="2025-04-08T09:34:47.956" v="54"/>
          <ac:picMkLst>
            <pc:docMk/>
            <pc:sldMk cId="1984209392" sldId="256"/>
            <ac:picMk id="4" creationId="{64A0B628-6503-A67C-B5F4-1A0A002D276C}"/>
          </ac:picMkLst>
        </pc:picChg>
        <pc:picChg chg="add del mod">
          <ac:chgData name="Selever Viktor 553" userId="S::selvik553@hengersor.hu::34e87538-5951-4bb7-a5d1-6cc5eb90e2ea" providerId="AD" clId="Web-{5977164D-2650-4935-B925-9C7A519A8A7D}" dt="2025-04-08T09:35:48.052" v="56"/>
          <ac:picMkLst>
            <pc:docMk/>
            <pc:sldMk cId="1984209392" sldId="256"/>
            <ac:picMk id="5" creationId="{19BEA6C0-FEC3-F0E6-A89F-033B2DF8A31F}"/>
          </ac:picMkLst>
        </pc:picChg>
        <pc:picChg chg="add del mod">
          <ac:chgData name="Selever Viktor 553" userId="S::selvik553@hengersor.hu::34e87538-5951-4bb7-a5d1-6cc5eb90e2ea" providerId="AD" clId="Web-{5977164D-2650-4935-B925-9C7A519A8A7D}" dt="2025-04-08T09:36:28.053" v="60"/>
          <ac:picMkLst>
            <pc:docMk/>
            <pc:sldMk cId="1984209392" sldId="256"/>
            <ac:picMk id="6" creationId="{209EBF4D-A2AA-03DA-EB85-E49A16B00ACB}"/>
          </ac:picMkLst>
        </pc:picChg>
        <pc:picChg chg="add del">
          <ac:chgData name="Selever Viktor 553" userId="S::selvik553@hengersor.hu::34e87538-5951-4bb7-a5d1-6cc5eb90e2ea" providerId="AD" clId="Web-{5977164D-2650-4935-B925-9C7A519A8A7D}" dt="2025-04-08T09:38:04.291" v="66"/>
          <ac:picMkLst>
            <pc:docMk/>
            <pc:sldMk cId="1984209392" sldId="256"/>
            <ac:picMk id="8" creationId="{2B0CC0CE-6092-9E9F-3875-B5A0E20D3B80}"/>
          </ac:picMkLst>
        </pc:picChg>
      </pc:sldChg>
      <pc:sldChg chg="addSp delSp modSp del mod setBg setClrOvrMap">
        <pc:chgData name="Selever Viktor 553" userId="S::selvik553@hengersor.hu::34e87538-5951-4bb7-a5d1-6cc5eb90e2ea" providerId="AD" clId="Web-{5977164D-2650-4935-B925-9C7A519A8A7D}" dt="2025-04-08T09:32:00.731" v="44"/>
        <pc:sldMkLst>
          <pc:docMk/>
          <pc:sldMk cId="4266748471" sldId="256"/>
        </pc:sldMkLst>
        <pc:spChg chg="mod">
          <ac:chgData name="Selever Viktor 553" userId="S::selvik553@hengersor.hu::34e87538-5951-4bb7-a5d1-6cc5eb90e2ea" providerId="AD" clId="Web-{5977164D-2650-4935-B925-9C7A519A8A7D}" dt="2025-04-08T09:29:26.148" v="32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Selever Viktor 553" userId="S::selvik553@hengersor.hu::34e87538-5951-4bb7-a5d1-6cc5eb90e2ea" providerId="AD" clId="Web-{5977164D-2650-4935-B925-9C7A519A8A7D}" dt="2025-04-08T09:29:26.148" v="32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Selever Viktor 553" userId="S::selvik553@hengersor.hu::34e87538-5951-4bb7-a5d1-6cc5eb90e2ea" providerId="AD" clId="Web-{5977164D-2650-4935-B925-9C7A519A8A7D}" dt="2025-04-08T09:29:26.148" v="32"/>
          <ac:spMkLst>
            <pc:docMk/>
            <pc:sldMk cId="4266748471" sldId="256"/>
            <ac:spMk id="9" creationId="{C1DD1A8A-57D5-4A81-AD04-532B043C5611}"/>
          </ac:spMkLst>
        </pc:spChg>
        <pc:spChg chg="add del">
          <ac:chgData name="Selever Viktor 553" userId="S::selvik553@hengersor.hu::34e87538-5951-4bb7-a5d1-6cc5eb90e2ea" providerId="AD" clId="Web-{5977164D-2650-4935-B925-9C7A519A8A7D}" dt="2025-04-08T09:29:26.148" v="32"/>
          <ac:spMkLst>
            <pc:docMk/>
            <pc:sldMk cId="4266748471" sldId="256"/>
            <ac:spMk id="11" creationId="{007891EC-4501-44ED-A8C8-B11B6DB767AB}"/>
          </ac:spMkLst>
        </pc:spChg>
        <pc:picChg chg="add mod ord">
          <ac:chgData name="Selever Viktor 553" userId="S::selvik553@hengersor.hu::34e87538-5951-4bb7-a5d1-6cc5eb90e2ea" providerId="AD" clId="Web-{5977164D-2650-4935-B925-9C7A519A8A7D}" dt="2025-04-08T09:29:26.148" v="32"/>
          <ac:picMkLst>
            <pc:docMk/>
            <pc:sldMk cId="4266748471" sldId="256"/>
            <ac:picMk id="4" creationId="{DB1CDB89-FB63-4D86-CD16-CEF53D7F37E2}"/>
          </ac:picMkLst>
        </pc:picChg>
        <pc:picChg chg="add del mod">
          <ac:chgData name="Selever Viktor 553" userId="S::selvik553@hengersor.hu::34e87538-5951-4bb7-a5d1-6cc5eb90e2ea" providerId="AD" clId="Web-{5977164D-2650-4935-B925-9C7A519A8A7D}" dt="2025-04-08T09:28:33.521" v="24"/>
          <ac:picMkLst>
            <pc:docMk/>
            <pc:sldMk cId="4266748471" sldId="256"/>
            <ac:picMk id="5" creationId="{C66D7249-179C-23C3-6DD3-BC4E1A95014E}"/>
          </ac:picMkLst>
        </pc:picChg>
        <pc:picChg chg="add mod">
          <ac:chgData name="Selever Viktor 553" userId="S::selvik553@hengersor.hu::34e87538-5951-4bb7-a5d1-6cc5eb90e2ea" providerId="AD" clId="Web-{5977164D-2650-4935-B925-9C7A519A8A7D}" dt="2025-04-08T09:31:57.403" v="43" actId="14100"/>
          <ac:picMkLst>
            <pc:docMk/>
            <pc:sldMk cId="4266748471" sldId="256"/>
            <ac:picMk id="6" creationId="{61CFC69A-EAEA-3A72-5EA6-4D19B7351620}"/>
          </ac:picMkLst>
        </pc:picChg>
        <pc:picChg chg="add mod">
          <ac:chgData name="Selever Viktor 553" userId="S::selvik553@hengersor.hu::34e87538-5951-4bb7-a5d1-6cc5eb90e2ea" providerId="AD" clId="Web-{5977164D-2650-4935-B925-9C7A519A8A7D}" dt="2025-04-08T09:31:55.184" v="42" actId="1076"/>
          <ac:picMkLst>
            <pc:docMk/>
            <pc:sldMk cId="4266748471" sldId="256"/>
            <ac:picMk id="7" creationId="{C5DD4DF0-161E-14BF-2C48-F61BAF0D8464}"/>
          </ac:picMkLst>
        </pc:picChg>
      </pc:sldChg>
      <pc:sldChg chg="addSp delSp modSp new del mod setBg">
        <pc:chgData name="Selever Viktor 553" userId="S::selvik553@hengersor.hu::34e87538-5951-4bb7-a5d1-6cc5eb90e2ea" providerId="AD" clId="Web-{5977164D-2650-4935-B925-9C7A519A8A7D}" dt="2025-04-08T09:34:21.377" v="51"/>
        <pc:sldMkLst>
          <pc:docMk/>
          <pc:sldMk cId="1237472883" sldId="257"/>
        </pc:sldMkLst>
        <pc:spChg chg="mod">
          <ac:chgData name="Selever Viktor 553" userId="S::selvik553@hengersor.hu::34e87538-5951-4bb7-a5d1-6cc5eb90e2ea" providerId="AD" clId="Web-{5977164D-2650-4935-B925-9C7A519A8A7D}" dt="2025-04-08T09:34:08.142" v="50"/>
          <ac:spMkLst>
            <pc:docMk/>
            <pc:sldMk cId="1237472883" sldId="257"/>
            <ac:spMk id="2" creationId="{A6B6B35D-91AB-DFD4-6737-8F81628508A0}"/>
          </ac:spMkLst>
        </pc:spChg>
        <pc:spChg chg="del">
          <ac:chgData name="Selever Viktor 553" userId="S::selvik553@hengersor.hu::34e87538-5951-4bb7-a5d1-6cc5eb90e2ea" providerId="AD" clId="Web-{5977164D-2650-4935-B925-9C7A519A8A7D}" dt="2025-04-08T09:28:41.209" v="26"/>
          <ac:spMkLst>
            <pc:docMk/>
            <pc:sldMk cId="1237472883" sldId="257"/>
            <ac:spMk id="3" creationId="{1D5A348E-7EEB-52E7-BB4E-5A100262B4A7}"/>
          </ac:spMkLst>
        </pc:spChg>
        <pc:spChg chg="add del mod">
          <ac:chgData name="Selever Viktor 553" userId="S::selvik553@hengersor.hu::34e87538-5951-4bb7-a5d1-6cc5eb90e2ea" providerId="AD" clId="Web-{5977164D-2650-4935-B925-9C7A519A8A7D}" dt="2025-04-08T09:34:08.142" v="50"/>
          <ac:spMkLst>
            <pc:docMk/>
            <pc:sldMk cId="1237472883" sldId="257"/>
            <ac:spMk id="6" creationId="{422FF14F-B794-DEF0-D4CC-FBC29F38435A}"/>
          </ac:spMkLst>
        </pc:spChg>
        <pc:spChg chg="add">
          <ac:chgData name="Selever Viktor 553" userId="S::selvik553@hengersor.hu::34e87538-5951-4bb7-a5d1-6cc5eb90e2ea" providerId="AD" clId="Web-{5977164D-2650-4935-B925-9C7A519A8A7D}" dt="2025-04-08T09:34:08.142" v="50"/>
          <ac:spMkLst>
            <pc:docMk/>
            <pc:sldMk cId="1237472883" sldId="257"/>
            <ac:spMk id="11" creationId="{907EF6B7-1338-4443-8C46-6A318D952DFD}"/>
          </ac:spMkLst>
        </pc:spChg>
        <pc:spChg chg="add">
          <ac:chgData name="Selever Viktor 553" userId="S::selvik553@hengersor.hu::34e87538-5951-4bb7-a5d1-6cc5eb90e2ea" providerId="AD" clId="Web-{5977164D-2650-4935-B925-9C7A519A8A7D}" dt="2025-04-08T09:34:08.142" v="50"/>
          <ac:spMkLst>
            <pc:docMk/>
            <pc:sldMk cId="1237472883" sldId="257"/>
            <ac:spMk id="13" creationId="{DAAE4CDD-124C-4DCF-9584-B6033B545DD5}"/>
          </ac:spMkLst>
        </pc:spChg>
        <pc:spChg chg="add">
          <ac:chgData name="Selever Viktor 553" userId="S::selvik553@hengersor.hu::34e87538-5951-4bb7-a5d1-6cc5eb90e2ea" providerId="AD" clId="Web-{5977164D-2650-4935-B925-9C7A519A8A7D}" dt="2025-04-08T09:34:08.142" v="50"/>
          <ac:spMkLst>
            <pc:docMk/>
            <pc:sldMk cId="1237472883" sldId="257"/>
            <ac:spMk id="15" creationId="{081E4A58-353D-44AE-B2FC-2A74E2E400F7}"/>
          </ac:spMkLst>
        </pc:spChg>
        <pc:picChg chg="add del mod ord">
          <ac:chgData name="Selever Viktor 553" userId="S::selvik553@hengersor.hu::34e87538-5951-4bb7-a5d1-6cc5eb90e2ea" providerId="AD" clId="Web-{5977164D-2650-4935-B925-9C7A519A8A7D}" dt="2025-04-08T09:28:47.084" v="27"/>
          <ac:picMkLst>
            <pc:docMk/>
            <pc:sldMk cId="1237472883" sldId="257"/>
            <ac:picMk id="4" creationId="{4D721F36-7710-D48E-7E3D-F64376728F86}"/>
          </ac:picMkLst>
        </pc:picChg>
        <pc:picChg chg="add del mod ord">
          <ac:chgData name="Selever Viktor 553" userId="S::selvik553@hengersor.hu::34e87538-5951-4bb7-a5d1-6cc5eb90e2ea" providerId="AD" clId="Web-{5977164D-2650-4935-B925-9C7A519A8A7D}" dt="2025-04-08T09:33:58.095" v="49"/>
          <ac:picMkLst>
            <pc:docMk/>
            <pc:sldMk cId="1237472883" sldId="257"/>
            <ac:picMk id="7" creationId="{1FF85DDB-80F5-D201-8162-3F23173BF72A}"/>
          </ac:picMkLst>
        </pc:picChg>
      </pc:sldChg>
      <pc:sldChg chg="addSp delSp modSp new mod setBg">
        <pc:chgData name="Selever Viktor 553" userId="S::selvik553@hengersor.hu::34e87538-5951-4bb7-a5d1-6cc5eb90e2ea" providerId="AD" clId="Web-{5977164D-2650-4935-B925-9C7A519A8A7D}" dt="2025-04-08T10:01:23.074" v="143" actId="20577"/>
        <pc:sldMkLst>
          <pc:docMk/>
          <pc:sldMk cId="3522349657" sldId="257"/>
        </pc:sldMkLst>
        <pc:spChg chg="mod">
          <ac:chgData name="Selever Viktor 553" userId="S::selvik553@hengersor.hu::34e87538-5951-4bb7-a5d1-6cc5eb90e2ea" providerId="AD" clId="Web-{5977164D-2650-4935-B925-9C7A519A8A7D}" dt="2025-04-08T10:01:23.074" v="143" actId="20577"/>
          <ac:spMkLst>
            <pc:docMk/>
            <pc:sldMk cId="3522349657" sldId="257"/>
            <ac:spMk id="2" creationId="{AB87D91F-4821-43A7-A138-B011827C482B}"/>
          </ac:spMkLst>
        </pc:spChg>
        <pc:spChg chg="del">
          <ac:chgData name="Selever Viktor 553" userId="S::selvik553@hengersor.hu::34e87538-5951-4bb7-a5d1-6cc5eb90e2ea" providerId="AD" clId="Web-{5977164D-2650-4935-B925-9C7A519A8A7D}" dt="2025-04-08T09:39:10.293" v="69"/>
          <ac:spMkLst>
            <pc:docMk/>
            <pc:sldMk cId="3522349657" sldId="257"/>
            <ac:spMk id="3" creationId="{7FB65AFC-22CE-E22D-5E3B-53D341007134}"/>
          </ac:spMkLst>
        </pc:spChg>
        <pc:spChg chg="add del mod">
          <ac:chgData name="Selever Viktor 553" userId="S::selvik553@hengersor.hu::34e87538-5951-4bb7-a5d1-6cc5eb90e2ea" providerId="AD" clId="Web-{5977164D-2650-4935-B925-9C7A519A8A7D}" dt="2025-04-08T09:42:31.019" v="90"/>
          <ac:spMkLst>
            <pc:docMk/>
            <pc:sldMk cId="3522349657" sldId="257"/>
            <ac:spMk id="7" creationId="{34903418-5DBE-A4BF-0388-3AD410A53CD6}"/>
          </ac:spMkLst>
        </pc:spChg>
        <pc:spChg chg="add">
          <ac:chgData name="Selever Viktor 553" userId="S::selvik553@hengersor.hu::34e87538-5951-4bb7-a5d1-6cc5eb90e2ea" providerId="AD" clId="Web-{5977164D-2650-4935-B925-9C7A519A8A7D}" dt="2025-04-08T09:40:56.687" v="76"/>
          <ac:spMkLst>
            <pc:docMk/>
            <pc:sldMk cId="3522349657" sldId="257"/>
            <ac:spMk id="9" creationId="{923E8915-D2AA-4327-A45A-972C3CA9574B}"/>
          </ac:spMkLst>
        </pc:spChg>
        <pc:spChg chg="add del mod">
          <ac:chgData name="Selever Viktor 553" userId="S::selvik553@hengersor.hu::34e87538-5951-4bb7-a5d1-6cc5eb90e2ea" providerId="AD" clId="Web-{5977164D-2650-4935-B925-9C7A519A8A7D}" dt="2025-04-08T09:59:13.460" v="98"/>
          <ac:spMkLst>
            <pc:docMk/>
            <pc:sldMk cId="3522349657" sldId="257"/>
            <ac:spMk id="10" creationId="{147566C9-5ECC-5E18-D181-A6BDCAEBCBE9}"/>
          </ac:spMkLst>
        </pc:spChg>
        <pc:spChg chg="add">
          <ac:chgData name="Selever Viktor 553" userId="S::selvik553@hengersor.hu::34e87538-5951-4bb7-a5d1-6cc5eb90e2ea" providerId="AD" clId="Web-{5977164D-2650-4935-B925-9C7A519A8A7D}" dt="2025-04-08T09:40:56.687" v="76"/>
          <ac:spMkLst>
            <pc:docMk/>
            <pc:sldMk cId="3522349657" sldId="257"/>
            <ac:spMk id="11" creationId="{8302FC3C-9804-4950-B721-5FD704BA6065}"/>
          </ac:spMkLst>
        </pc:spChg>
        <pc:spChg chg="add mod">
          <ac:chgData name="Selever Viktor 553" userId="S::selvik553@hengersor.hu::34e87538-5951-4bb7-a5d1-6cc5eb90e2ea" providerId="AD" clId="Web-{5977164D-2650-4935-B925-9C7A519A8A7D}" dt="2025-04-08T10:01:03.871" v="134" actId="20577"/>
          <ac:spMkLst>
            <pc:docMk/>
            <pc:sldMk cId="3522349657" sldId="257"/>
            <ac:spMk id="12" creationId="{FD43B1E7-3D78-6C1B-D1D4-FE017BC439F0}"/>
          </ac:spMkLst>
        </pc:spChg>
        <pc:spChg chg="add">
          <ac:chgData name="Selever Viktor 553" userId="S::selvik553@hengersor.hu::34e87538-5951-4bb7-a5d1-6cc5eb90e2ea" providerId="AD" clId="Web-{5977164D-2650-4935-B925-9C7A519A8A7D}" dt="2025-04-08T09:40:56.687" v="76"/>
          <ac:spMkLst>
            <pc:docMk/>
            <pc:sldMk cId="3522349657" sldId="257"/>
            <ac:spMk id="17" creationId="{F3798573-F27B-47EB-8EA4-7EE34954C2D6}"/>
          </ac:spMkLst>
        </pc:spChg>
        <pc:picChg chg="add del mod ord">
          <ac:chgData name="Selever Viktor 553" userId="S::selvik553@hengersor.hu::34e87538-5951-4bb7-a5d1-6cc5eb90e2ea" providerId="AD" clId="Web-{5977164D-2650-4935-B925-9C7A519A8A7D}" dt="2025-04-08T09:42:26.144" v="89"/>
          <ac:picMkLst>
            <pc:docMk/>
            <pc:sldMk cId="3522349657" sldId="257"/>
            <ac:picMk id="4" creationId="{AA0F318C-30AF-BEE9-2868-927F26806FC1}"/>
          </ac:picMkLst>
        </pc:picChg>
        <pc:picChg chg="add mod">
          <ac:chgData name="Selever Viktor 553" userId="S::selvik553@hengersor.hu::34e87538-5951-4bb7-a5d1-6cc5eb90e2ea" providerId="AD" clId="Web-{5977164D-2650-4935-B925-9C7A519A8A7D}" dt="2025-04-08T09:42:42.660" v="92" actId="14100"/>
          <ac:picMkLst>
            <pc:docMk/>
            <pc:sldMk cId="3522349657" sldId="257"/>
            <ac:picMk id="5" creationId="{09E9E5CA-0E6C-A35C-F693-2F6D8DF54A80}"/>
          </ac:picMkLst>
        </pc:picChg>
        <pc:picChg chg="add mod ord">
          <ac:chgData name="Selever Viktor 553" userId="S::selvik553@hengersor.hu::34e87538-5951-4bb7-a5d1-6cc5eb90e2ea" providerId="AD" clId="Web-{5977164D-2650-4935-B925-9C7A519A8A7D}" dt="2025-04-08T09:43:22.146" v="94" actId="14100"/>
          <ac:picMkLst>
            <pc:docMk/>
            <pc:sldMk cId="3522349657" sldId="257"/>
            <ac:picMk id="8" creationId="{38FABE20-3209-936A-1964-CEB0A0EE9076}"/>
          </ac:picMkLst>
        </pc:picChg>
        <pc:picChg chg="add">
          <ac:chgData name="Selever Viktor 553" userId="S::selvik553@hengersor.hu::34e87538-5951-4bb7-a5d1-6cc5eb90e2ea" providerId="AD" clId="Web-{5977164D-2650-4935-B925-9C7A519A8A7D}" dt="2025-04-08T09:40:56.687" v="76"/>
          <ac:picMkLst>
            <pc:docMk/>
            <pc:sldMk cId="3522349657" sldId="257"/>
            <ac:picMk id="15" creationId="{3BC6EBB2-9BDC-4075-BA6B-43A9FBF9C86C}"/>
          </ac:picMkLst>
        </pc:picChg>
        <pc:cxnChg chg="add">
          <ac:chgData name="Selever Viktor 553" userId="S::selvik553@hengersor.hu::34e87538-5951-4bb7-a5d1-6cc5eb90e2ea" providerId="AD" clId="Web-{5977164D-2650-4935-B925-9C7A519A8A7D}" dt="2025-04-08T09:40:56.687" v="76"/>
          <ac:cxnSpMkLst>
            <pc:docMk/>
            <pc:sldMk cId="3522349657" sldId="257"/>
            <ac:cxnSpMk id="13" creationId="{6B9695BD-ECF6-49CA-8877-8C493193C65D}"/>
          </ac:cxnSpMkLst>
        </pc:cxnChg>
      </pc:sldChg>
      <pc:sldChg chg="new">
        <pc:chgData name="Selever Viktor 553" userId="S::selvik553@hengersor.hu::34e87538-5951-4bb7-a5d1-6cc5eb90e2ea" providerId="AD" clId="Web-{5977164D-2650-4935-B925-9C7A519A8A7D}" dt="2025-04-08T10:01:28.637" v="144"/>
        <pc:sldMkLst>
          <pc:docMk/>
          <pc:sldMk cId="525842534" sldId="258"/>
        </pc:sldMkLst>
      </pc:sldChg>
      <pc:sldMasterChg chg="add del addSldLayout delSldLayout">
        <pc:chgData name="Selever Viktor 553" userId="S::selvik553@hengersor.hu::34e87538-5951-4bb7-a5d1-6cc5eb90e2ea" providerId="AD" clId="Web-{5977164D-2650-4935-B925-9C7A519A8A7D}" dt="2025-04-08T09:38:10.228" v="67"/>
        <pc:sldMasterMkLst>
          <pc:docMk/>
          <pc:sldMasterMk cId="798062927" sldId="2147483648"/>
        </pc:sldMasterMkLst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1331746569" sldId="2147483649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3810502996" sldId="2147483650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1356358126" sldId="2147483651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324695496" sldId="2147483652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3429168541" sldId="2147483653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3997832783" sldId="2147483654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1078127673" sldId="2147483655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2903084306" sldId="2147483656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1883066043" sldId="2147483657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1663091269" sldId="2147483658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8062927" sldId="2147483648"/>
            <pc:sldLayoutMk cId="1772255771" sldId="2147483659"/>
          </pc:sldLayoutMkLst>
        </pc:sldLayoutChg>
      </pc:sldMasterChg>
      <pc:sldMasterChg chg="add addSldLayout modSldLayout">
        <pc:chgData name="Selever Viktor 553" userId="S::selvik553@hengersor.hu::34e87538-5951-4bb7-a5d1-6cc5eb90e2ea" providerId="AD" clId="Web-{5977164D-2650-4935-B925-9C7A519A8A7D}" dt="2025-04-08T09:38:10.228" v="67"/>
        <pc:sldMasterMkLst>
          <pc:docMk/>
          <pc:sldMasterMk cId="791283832" sldId="2147483660"/>
        </pc:sldMasterMkLst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1381059798" sldId="2147483661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1173999811" sldId="2147483662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3044940614" sldId="2147483663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314713612" sldId="2147483664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174596546" sldId="2147483665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1969219404" sldId="2147483666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2464698670" sldId="2147483667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1334858072" sldId="2147483668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2739852144" sldId="2147483669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1353052208" sldId="2147483670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458112459" sldId="2147483671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3622063925" sldId="2147483672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2811074270" sldId="2147483673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1195789126" sldId="2147483674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2512857980" sldId="2147483675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1233370782" sldId="2147483676"/>
          </pc:sldLayoutMkLst>
        </pc:sldLayoutChg>
        <pc:sldLayoutChg chg="add mod replId">
          <pc:chgData name="Selever Viktor 553" userId="S::selvik553@hengersor.hu::34e87538-5951-4bb7-a5d1-6cc5eb90e2ea" providerId="AD" clId="Web-{5977164D-2650-4935-B925-9C7A519A8A7D}" dt="2025-04-08T09:38:10.228" v="67"/>
          <pc:sldLayoutMkLst>
            <pc:docMk/>
            <pc:sldMasterMk cId="791283832" sldId="2147483660"/>
            <pc:sldLayoutMk cId="717917157" sldId="2147483677"/>
          </pc:sldLayoutMkLst>
        </pc:sldLayoutChg>
      </pc:sldMasterChg>
      <pc:sldMasterChg chg="add del addSldLayout delSldLayout">
        <pc:chgData name="Selever Viktor 553" userId="S::selvik553@hengersor.hu::34e87538-5951-4bb7-a5d1-6cc5eb90e2ea" providerId="AD" clId="Web-{5977164D-2650-4935-B925-9C7A519A8A7D}" dt="2025-04-08T09:38:04.291" v="66"/>
        <pc:sldMasterMkLst>
          <pc:docMk/>
          <pc:sldMasterMk cId="1142431514" sldId="2147483660"/>
        </pc:sldMasterMkLst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3594661961" sldId="2147483661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109759831" sldId="2147483662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3103694058" sldId="2147483663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2693982839" sldId="2147483664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2815786213" sldId="2147483665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3409336909" sldId="2147483666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1194134662" sldId="2147483667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447991825" sldId="2147483668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1611120940" sldId="2147483669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3231647726" sldId="2147483670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8:04.291" v="66"/>
          <pc:sldLayoutMkLst>
            <pc:docMk/>
            <pc:sldMasterMk cId="1142431514" sldId="2147483660"/>
            <pc:sldLayoutMk cId="4021282944" sldId="2147483671"/>
          </pc:sldLayoutMkLst>
        </pc:sldLayoutChg>
      </pc:sldMasterChg>
      <pc:sldMasterChg chg="add del addSldLayout delSldLayout modSldLayout">
        <pc:chgData name="Selever Viktor 553" userId="S::selvik553@hengersor.hu::34e87538-5951-4bb7-a5d1-6cc5eb90e2ea" providerId="AD" clId="Web-{5977164D-2650-4935-B925-9C7A519A8A7D}" dt="2025-04-08T09:38:02.791" v="65"/>
        <pc:sldMasterMkLst>
          <pc:docMk/>
          <pc:sldMasterMk cId="989542186" sldId="2147483672"/>
        </pc:sldMasterMkLst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2924768049" sldId="2147483673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2411135376" sldId="2147483674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2140936722" sldId="2147483675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1271377669" sldId="2147483676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564916375" sldId="2147483677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2372007328" sldId="2147483678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635359357" sldId="2147483679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559750402" sldId="2147483680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2221185362" sldId="2147483681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723786935" sldId="2147483682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2.791" v="65"/>
          <pc:sldLayoutMkLst>
            <pc:docMk/>
            <pc:sldMasterMk cId="989542186" sldId="2147483672"/>
            <pc:sldLayoutMk cId="288603388" sldId="2147483683"/>
          </pc:sldLayoutMkLst>
        </pc:sldLayoutChg>
      </pc:sldMasterChg>
      <pc:sldMasterChg chg="add del addSldLayout delSldLayout modSldLayout">
        <pc:chgData name="Selever Viktor 553" userId="S::selvik553@hengersor.hu::34e87538-5951-4bb7-a5d1-6cc5eb90e2ea" providerId="AD" clId="Web-{5977164D-2650-4935-B925-9C7A519A8A7D}" dt="2025-04-08T09:38:01.166" v="64"/>
        <pc:sldMasterMkLst>
          <pc:docMk/>
          <pc:sldMasterMk cId="3420075906" sldId="2147483684"/>
        </pc:sldMasterMkLst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3490225593" sldId="2147483685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1905729204" sldId="2147483686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1619169938" sldId="2147483687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3720461058" sldId="2147483688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1055382244" sldId="2147483689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4166413467" sldId="2147483690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2154363859" sldId="2147483691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780150728" sldId="2147483692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59979997" sldId="2147483693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2436459508" sldId="2147483694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4149986618" sldId="2147483695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3119016995" sldId="2147483696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3187157523" sldId="2147483697"/>
          </pc:sldLayoutMkLst>
        </pc:sldLayoutChg>
        <pc:sldLayoutChg chg="add del mod replId">
          <pc:chgData name="Selever Viktor 553" userId="S::selvik553@hengersor.hu::34e87538-5951-4bb7-a5d1-6cc5eb90e2ea" providerId="AD" clId="Web-{5977164D-2650-4935-B925-9C7A519A8A7D}" dt="2025-04-08T09:38:01.166" v="64"/>
          <pc:sldLayoutMkLst>
            <pc:docMk/>
            <pc:sldMasterMk cId="3420075906" sldId="2147483684"/>
            <pc:sldLayoutMk cId="2339371190" sldId="2147483698"/>
          </pc:sldLayoutMkLst>
        </pc:sldLayoutChg>
      </pc:sldMasterChg>
      <pc:sldMasterChg chg="add del addSldLayout delSldLayout">
        <pc:chgData name="Selever Viktor 553" userId="S::selvik553@hengersor.hu::34e87538-5951-4bb7-a5d1-6cc5eb90e2ea" providerId="AD" clId="Web-{5977164D-2650-4935-B925-9C7A519A8A7D}" dt="2025-04-08T09:34:47.956" v="54"/>
        <pc:sldMasterMkLst>
          <pc:docMk/>
          <pc:sldMasterMk cId="1517928005" sldId="2147483709"/>
        </pc:sldMasterMkLst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334074124" sldId="2147483698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2188477757" sldId="2147483699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1996226537" sldId="2147483700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3834833895" sldId="2147483701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749879063" sldId="2147483702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2297948940" sldId="2147483703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1838306675" sldId="2147483704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3501463433" sldId="2147483705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2221133484" sldId="2147483706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132774827" sldId="2147483707"/>
          </pc:sldLayoutMkLst>
        </pc:sldLayoutChg>
        <pc:sldLayoutChg chg="add del">
          <pc:chgData name="Selever Viktor 553" userId="S::selvik553@hengersor.hu::34e87538-5951-4bb7-a5d1-6cc5eb90e2ea" providerId="AD" clId="Web-{5977164D-2650-4935-B925-9C7A519A8A7D}" dt="2025-04-08T09:34:47.956" v="54"/>
          <pc:sldLayoutMkLst>
            <pc:docMk/>
            <pc:sldMasterMk cId="1517928005" sldId="2147483709"/>
            <pc:sldLayoutMk cId="582905804" sldId="2147483708"/>
          </pc:sldLayoutMkLst>
        </pc:sldLayoutChg>
      </pc:sldMasterChg>
    </pc:docChg>
  </pc:docChgLst>
  <pc:docChgLst>
    <pc:chgData name="Selever Viktor 553" userId="S::selvik553@hengersor.hu::34e87538-5951-4bb7-a5d1-6cc5eb90e2ea" providerId="AD" clId="Web-{2CBC8728-054C-854D-35CE-D141440EF4CE}"/>
    <pc:docChg chg="modSld">
      <pc:chgData name="Selever Viktor 553" userId="S::selvik553@hengersor.hu::34e87538-5951-4bb7-a5d1-6cc5eb90e2ea" providerId="AD" clId="Web-{2CBC8728-054C-854D-35CE-D141440EF4CE}" dt="2025-04-26T14:49:55.172" v="26" actId="1076"/>
      <pc:docMkLst>
        <pc:docMk/>
      </pc:docMkLst>
      <pc:sldChg chg="modSp">
        <pc:chgData name="Selever Viktor 553" userId="S::selvik553@hengersor.hu::34e87538-5951-4bb7-a5d1-6cc5eb90e2ea" providerId="AD" clId="Web-{2CBC8728-054C-854D-35CE-D141440EF4CE}" dt="2025-04-26T13:08:48.715" v="23" actId="20577"/>
        <pc:sldMkLst>
          <pc:docMk/>
          <pc:sldMk cId="525842534" sldId="258"/>
        </pc:sldMkLst>
        <pc:spChg chg="mod">
          <ac:chgData name="Selever Viktor 553" userId="S::selvik553@hengersor.hu::34e87538-5951-4bb7-a5d1-6cc5eb90e2ea" providerId="AD" clId="Web-{2CBC8728-054C-854D-35CE-D141440EF4CE}" dt="2025-04-26T13:08:48.715" v="23" actId="20577"/>
          <ac:spMkLst>
            <pc:docMk/>
            <pc:sldMk cId="525842534" sldId="258"/>
            <ac:spMk id="3" creationId="{D5CD29E4-A449-A6AC-D138-2093162C5AD2}"/>
          </ac:spMkLst>
        </pc:spChg>
      </pc:sldChg>
      <pc:sldChg chg="modSp">
        <pc:chgData name="Selever Viktor 553" userId="S::selvik553@hengersor.hu::34e87538-5951-4bb7-a5d1-6cc5eb90e2ea" providerId="AD" clId="Web-{2CBC8728-054C-854D-35CE-D141440EF4CE}" dt="2025-04-26T14:49:55.172" v="26" actId="1076"/>
        <pc:sldMkLst>
          <pc:docMk/>
          <pc:sldMk cId="255525384" sldId="263"/>
        </pc:sldMkLst>
        <pc:picChg chg="mod">
          <ac:chgData name="Selever Viktor 553" userId="S::selvik553@hengersor.hu::34e87538-5951-4bb7-a5d1-6cc5eb90e2ea" providerId="AD" clId="Web-{2CBC8728-054C-854D-35CE-D141440EF4CE}" dt="2025-04-26T14:49:55.172" v="26" actId="1076"/>
          <ac:picMkLst>
            <pc:docMk/>
            <pc:sldMk cId="255525384" sldId="263"/>
            <ac:picMk id="9" creationId="{E38AACC4-A2CC-D11F-69B1-9D7C7F0F1B1D}"/>
          </ac:picMkLst>
        </pc:picChg>
      </pc:sldChg>
      <pc:sldChg chg="modSp">
        <pc:chgData name="Selever Viktor 553" userId="S::selvik553@hengersor.hu::34e87538-5951-4bb7-a5d1-6cc5eb90e2ea" providerId="AD" clId="Web-{2CBC8728-054C-854D-35CE-D141440EF4CE}" dt="2025-04-26T14:48:18.449" v="25" actId="20577"/>
        <pc:sldMkLst>
          <pc:docMk/>
          <pc:sldMk cId="3071249180" sldId="268"/>
        </pc:sldMkLst>
        <pc:spChg chg="mod">
          <ac:chgData name="Selever Viktor 553" userId="S::selvik553@hengersor.hu::34e87538-5951-4bb7-a5d1-6cc5eb90e2ea" providerId="AD" clId="Web-{2CBC8728-054C-854D-35CE-D141440EF4CE}" dt="2025-04-26T14:48:18.449" v="25" actId="20577"/>
          <ac:spMkLst>
            <pc:docMk/>
            <pc:sldMk cId="3071249180" sldId="268"/>
            <ac:spMk id="3" creationId="{43C3754B-E510-E7AF-5175-B1EFA3043131}"/>
          </ac:spMkLst>
        </pc:spChg>
      </pc:sldChg>
    </pc:docChg>
  </pc:docChgLst>
  <pc:docChgLst>
    <pc:chgData name="Selever Viktor 553" userId="S::selvik553@hengersor.hu::34e87538-5951-4bb7-a5d1-6cc5eb90e2ea" providerId="AD" clId="Web-{7713F862-2D83-7906-A693-9BF4EE0A052D}"/>
    <pc:docChg chg="addSld delSld modSld">
      <pc:chgData name="Selever Viktor 553" userId="S::selvik553@hengersor.hu::34e87538-5951-4bb7-a5d1-6cc5eb90e2ea" providerId="AD" clId="Web-{7713F862-2D83-7906-A693-9BF4EE0A052D}" dt="2025-04-26T09:33:49.829" v="288" actId="1076"/>
      <pc:docMkLst>
        <pc:docMk/>
      </pc:docMkLst>
      <pc:sldChg chg="del">
        <pc:chgData name="Selever Viktor 553" userId="S::selvik553@hengersor.hu::34e87538-5951-4bb7-a5d1-6cc5eb90e2ea" providerId="AD" clId="Web-{7713F862-2D83-7906-A693-9BF4EE0A052D}" dt="2025-04-26T08:52:20.788" v="0"/>
        <pc:sldMkLst>
          <pc:docMk/>
          <pc:sldMk cId="2436092296" sldId="261"/>
        </pc:sldMkLst>
      </pc:sldChg>
      <pc:sldChg chg="addSp delSp modSp new">
        <pc:chgData name="Selever Viktor 553" userId="S::selvik553@hengersor.hu::34e87538-5951-4bb7-a5d1-6cc5eb90e2ea" providerId="AD" clId="Web-{7713F862-2D83-7906-A693-9BF4EE0A052D}" dt="2025-04-26T09:00:29.103" v="40" actId="20577"/>
        <pc:sldMkLst>
          <pc:docMk/>
          <pc:sldMk cId="500018420" sldId="265"/>
        </pc:sldMkLst>
        <pc:spChg chg="mod">
          <ac:chgData name="Selever Viktor 553" userId="S::selvik553@hengersor.hu::34e87538-5951-4bb7-a5d1-6cc5eb90e2ea" providerId="AD" clId="Web-{7713F862-2D83-7906-A693-9BF4EE0A052D}" dt="2025-04-26T09:00:29.103" v="40" actId="20577"/>
          <ac:spMkLst>
            <pc:docMk/>
            <pc:sldMk cId="500018420" sldId="265"/>
            <ac:spMk id="2" creationId="{BD57CAA7-7E78-11B6-AD81-44815C1EADF7}"/>
          </ac:spMkLst>
        </pc:spChg>
        <pc:spChg chg="del">
          <ac:chgData name="Selever Viktor 553" userId="S::selvik553@hengersor.hu::34e87538-5951-4bb7-a5d1-6cc5eb90e2ea" providerId="AD" clId="Web-{7713F862-2D83-7906-A693-9BF4EE0A052D}" dt="2025-04-26T08:56:31.010" v="17"/>
          <ac:spMkLst>
            <pc:docMk/>
            <pc:sldMk cId="500018420" sldId="265"/>
            <ac:spMk id="3" creationId="{40C00E24-BF82-EC91-8F3B-36941959BBC8}"/>
          </ac:spMkLst>
        </pc:spChg>
        <pc:picChg chg="add">
          <ac:chgData name="Selever Viktor 553" userId="S::selvik553@hengersor.hu::34e87538-5951-4bb7-a5d1-6cc5eb90e2ea" providerId="AD" clId="Web-{7713F862-2D83-7906-A693-9BF4EE0A052D}" dt="2025-04-26T08:53:41.777" v="4"/>
          <ac:picMkLst>
            <pc:docMk/>
            <pc:sldMk cId="500018420" sldId="265"/>
            <ac:picMk id="5" creationId="{EA8448CF-1F94-1222-681B-E83B821C4250}"/>
          </ac:picMkLst>
        </pc:picChg>
        <pc:picChg chg="add">
          <ac:chgData name="Selever Viktor 553" userId="S::selvik553@hengersor.hu::34e87538-5951-4bb7-a5d1-6cc5eb90e2ea" providerId="AD" clId="Web-{7713F862-2D83-7906-A693-9BF4EE0A052D}" dt="2025-04-26T08:54:03.653" v="7"/>
          <ac:picMkLst>
            <pc:docMk/>
            <pc:sldMk cId="500018420" sldId="265"/>
            <ac:picMk id="7" creationId="{232239E6-6FAD-D781-2237-607FB264798E}"/>
          </ac:picMkLst>
        </pc:picChg>
        <pc:picChg chg="add mod ord">
          <ac:chgData name="Selever Viktor 553" userId="S::selvik553@hengersor.hu::34e87538-5951-4bb7-a5d1-6cc5eb90e2ea" providerId="AD" clId="Web-{7713F862-2D83-7906-A693-9BF4EE0A052D}" dt="2025-04-26T08:57:30.561" v="23" actId="1076"/>
          <ac:picMkLst>
            <pc:docMk/>
            <pc:sldMk cId="500018420" sldId="265"/>
            <ac:picMk id="8" creationId="{0D5B7F99-D11F-ECC8-98C7-9BCD09C4D212}"/>
          </ac:picMkLst>
        </pc:picChg>
        <pc:picChg chg="add mod">
          <ac:chgData name="Selever Viktor 553" userId="S::selvik553@hengersor.hu::34e87538-5951-4bb7-a5d1-6cc5eb90e2ea" providerId="AD" clId="Web-{7713F862-2D83-7906-A693-9BF4EE0A052D}" dt="2025-04-26T08:58:26.470" v="27" actId="14100"/>
          <ac:picMkLst>
            <pc:docMk/>
            <pc:sldMk cId="500018420" sldId="265"/>
            <ac:picMk id="9" creationId="{B69E144E-FFA8-A843-5EB7-96BD398CFDFA}"/>
          </ac:picMkLst>
        </pc:picChg>
        <pc:picChg chg="add mod">
          <ac:chgData name="Selever Viktor 553" userId="S::selvik553@hengersor.hu::34e87538-5951-4bb7-a5d1-6cc5eb90e2ea" providerId="AD" clId="Web-{7713F862-2D83-7906-A693-9BF4EE0A052D}" dt="2025-04-26T08:58:19.626" v="25" actId="1076"/>
          <ac:picMkLst>
            <pc:docMk/>
            <pc:sldMk cId="500018420" sldId="265"/>
            <ac:picMk id="10" creationId="{7807239E-63D7-0D06-9388-2C10114669A9}"/>
          </ac:picMkLst>
        </pc:picChg>
      </pc:sldChg>
      <pc:sldChg chg="addSp delSp modSp new">
        <pc:chgData name="Selever Viktor 553" userId="S::selvik553@hengersor.hu::34e87538-5951-4bb7-a5d1-6cc5eb90e2ea" providerId="AD" clId="Web-{7713F862-2D83-7906-A693-9BF4EE0A052D}" dt="2025-04-26T09:17:21.184" v="85" actId="14100"/>
        <pc:sldMkLst>
          <pc:docMk/>
          <pc:sldMk cId="1766771158" sldId="266"/>
        </pc:sldMkLst>
        <pc:spChg chg="mod">
          <ac:chgData name="Selever Viktor 553" userId="S::selvik553@hengersor.hu::34e87538-5951-4bb7-a5d1-6cc5eb90e2ea" providerId="AD" clId="Web-{7713F862-2D83-7906-A693-9BF4EE0A052D}" dt="2025-04-26T09:17:21.184" v="85" actId="14100"/>
          <ac:spMkLst>
            <pc:docMk/>
            <pc:sldMk cId="1766771158" sldId="266"/>
            <ac:spMk id="2" creationId="{D8F46079-B66D-A2EC-EC8D-6AB37B45C27A}"/>
          </ac:spMkLst>
        </pc:spChg>
        <pc:spChg chg="del">
          <ac:chgData name="Selever Viktor 553" userId="S::selvik553@hengersor.hu::34e87538-5951-4bb7-a5d1-6cc5eb90e2ea" providerId="AD" clId="Web-{7713F862-2D83-7906-A693-9BF4EE0A052D}" dt="2025-04-26T09:04:33.775" v="49"/>
          <ac:spMkLst>
            <pc:docMk/>
            <pc:sldMk cId="1766771158" sldId="266"/>
            <ac:spMk id="3" creationId="{F3209A0A-B09F-861C-1174-F44D208CC098}"/>
          </ac:spMkLst>
        </pc:spChg>
        <pc:picChg chg="add">
          <ac:chgData name="Selever Viktor 553" userId="S::selvik553@hengersor.hu::34e87538-5951-4bb7-a5d1-6cc5eb90e2ea" providerId="AD" clId="Web-{7713F862-2D83-7906-A693-9BF4EE0A052D}" dt="2025-04-26T08:53:47.496" v="5"/>
          <ac:picMkLst>
            <pc:docMk/>
            <pc:sldMk cId="1766771158" sldId="266"/>
            <ac:picMk id="5" creationId="{2D0E6A9C-E144-5688-0FCA-A913A8C401B6}"/>
          </ac:picMkLst>
        </pc:picChg>
        <pc:picChg chg="add">
          <ac:chgData name="Selever Viktor 553" userId="S::selvik553@hengersor.hu::34e87538-5951-4bb7-a5d1-6cc5eb90e2ea" providerId="AD" clId="Web-{7713F862-2D83-7906-A693-9BF4EE0A052D}" dt="2025-04-26T08:54:09.372" v="8"/>
          <ac:picMkLst>
            <pc:docMk/>
            <pc:sldMk cId="1766771158" sldId="266"/>
            <ac:picMk id="7" creationId="{0D1A252C-42DC-A1D4-D454-E271C666E7B4}"/>
          </ac:picMkLst>
        </pc:picChg>
        <pc:picChg chg="add mod ord">
          <ac:chgData name="Selever Viktor 553" userId="S::selvik553@hengersor.hu::34e87538-5951-4bb7-a5d1-6cc5eb90e2ea" providerId="AD" clId="Web-{7713F862-2D83-7906-A693-9BF4EE0A052D}" dt="2025-04-26T09:07:42.380" v="71" actId="1076"/>
          <ac:picMkLst>
            <pc:docMk/>
            <pc:sldMk cId="1766771158" sldId="266"/>
            <ac:picMk id="8" creationId="{C241899C-9D7A-EC5F-258F-DC0522C80F3F}"/>
          </ac:picMkLst>
        </pc:picChg>
        <pc:picChg chg="add mod">
          <ac:chgData name="Selever Viktor 553" userId="S::selvik553@hengersor.hu::34e87538-5951-4bb7-a5d1-6cc5eb90e2ea" providerId="AD" clId="Web-{7713F862-2D83-7906-A693-9BF4EE0A052D}" dt="2025-04-26T09:17:09.152" v="83" actId="1076"/>
          <ac:picMkLst>
            <pc:docMk/>
            <pc:sldMk cId="1766771158" sldId="266"/>
            <ac:picMk id="9" creationId="{235F5C64-763B-6908-A66C-0DB70355045C}"/>
          </ac:picMkLst>
        </pc:picChg>
        <pc:picChg chg="add mod">
          <ac:chgData name="Selever Viktor 553" userId="S::selvik553@hengersor.hu::34e87538-5951-4bb7-a5d1-6cc5eb90e2ea" providerId="AD" clId="Web-{7713F862-2D83-7906-A693-9BF4EE0A052D}" dt="2025-04-26T09:17:13.136" v="84" actId="1076"/>
          <ac:picMkLst>
            <pc:docMk/>
            <pc:sldMk cId="1766771158" sldId="266"/>
            <ac:picMk id="10" creationId="{92ECD80A-2A21-AEAD-6974-A9D9A4D8E56C}"/>
          </ac:picMkLst>
        </pc:picChg>
        <pc:picChg chg="add mod">
          <ac:chgData name="Selever Viktor 553" userId="S::selvik553@hengersor.hu::34e87538-5951-4bb7-a5d1-6cc5eb90e2ea" providerId="AD" clId="Web-{7713F862-2D83-7906-A693-9BF4EE0A052D}" dt="2025-04-26T09:17:06.995" v="82" actId="1076"/>
          <ac:picMkLst>
            <pc:docMk/>
            <pc:sldMk cId="1766771158" sldId="266"/>
            <ac:picMk id="11" creationId="{A3974638-F344-58FD-5ADA-D9ABC2DA6AF9}"/>
          </ac:picMkLst>
        </pc:picChg>
        <pc:picChg chg="add mod">
          <ac:chgData name="Selever Viktor 553" userId="S::selvik553@hengersor.hu::34e87538-5951-4bb7-a5d1-6cc5eb90e2ea" providerId="AD" clId="Web-{7713F862-2D83-7906-A693-9BF4EE0A052D}" dt="2025-04-26T09:17:02.808" v="81" actId="1076"/>
          <ac:picMkLst>
            <pc:docMk/>
            <pc:sldMk cId="1766771158" sldId="266"/>
            <ac:picMk id="12" creationId="{B9AFBC63-0BC4-5A96-1798-74064C305BCD}"/>
          </ac:picMkLst>
        </pc:picChg>
      </pc:sldChg>
      <pc:sldChg chg="addSp delSp modSp new">
        <pc:chgData name="Selever Viktor 553" userId="S::selvik553@hengersor.hu::34e87538-5951-4bb7-a5d1-6cc5eb90e2ea" providerId="AD" clId="Web-{7713F862-2D83-7906-A693-9BF4EE0A052D}" dt="2025-04-26T09:19:32.538" v="102" actId="1076"/>
        <pc:sldMkLst>
          <pc:docMk/>
          <pc:sldMk cId="1202545061" sldId="267"/>
        </pc:sldMkLst>
        <pc:spChg chg="mod">
          <ac:chgData name="Selever Viktor 553" userId="S::selvik553@hengersor.hu::34e87538-5951-4bb7-a5d1-6cc5eb90e2ea" providerId="AD" clId="Web-{7713F862-2D83-7906-A693-9BF4EE0A052D}" dt="2025-04-26T09:17:48.514" v="93" actId="20577"/>
          <ac:spMkLst>
            <pc:docMk/>
            <pc:sldMk cId="1202545061" sldId="267"/>
            <ac:spMk id="2" creationId="{B1713898-1289-05FC-AB8E-78399B89E32D}"/>
          </ac:spMkLst>
        </pc:spChg>
        <pc:spChg chg="del">
          <ac:chgData name="Selever Viktor 553" userId="S::selvik553@hengersor.hu::34e87538-5951-4bb7-a5d1-6cc5eb90e2ea" providerId="AD" clId="Web-{7713F862-2D83-7906-A693-9BF4EE0A052D}" dt="2025-04-26T09:18:27.221" v="94"/>
          <ac:spMkLst>
            <pc:docMk/>
            <pc:sldMk cId="1202545061" sldId="267"/>
            <ac:spMk id="3" creationId="{B681CBA7-23E7-C766-BD91-02996A714B9F}"/>
          </ac:spMkLst>
        </pc:spChg>
        <pc:picChg chg="add">
          <ac:chgData name="Selever Viktor 553" userId="S::selvik553@hengersor.hu::34e87538-5951-4bb7-a5d1-6cc5eb90e2ea" providerId="AD" clId="Web-{7713F862-2D83-7906-A693-9BF4EE0A052D}" dt="2025-04-26T08:53:52.871" v="6"/>
          <ac:picMkLst>
            <pc:docMk/>
            <pc:sldMk cId="1202545061" sldId="267"/>
            <ac:picMk id="5" creationId="{C3006DDB-40F5-708E-7093-16CA2CCC3EAA}"/>
          </ac:picMkLst>
        </pc:picChg>
        <pc:picChg chg="add">
          <ac:chgData name="Selever Viktor 553" userId="S::selvik553@hengersor.hu::34e87538-5951-4bb7-a5d1-6cc5eb90e2ea" providerId="AD" clId="Web-{7713F862-2D83-7906-A693-9BF4EE0A052D}" dt="2025-04-26T08:54:15.185" v="9"/>
          <ac:picMkLst>
            <pc:docMk/>
            <pc:sldMk cId="1202545061" sldId="267"/>
            <ac:picMk id="7" creationId="{32A8DFF4-DEDB-0E93-550A-D147CFFB34DE}"/>
          </ac:picMkLst>
        </pc:picChg>
        <pc:picChg chg="add mod ord">
          <ac:chgData name="Selever Viktor 553" userId="S::selvik553@hengersor.hu::34e87538-5951-4bb7-a5d1-6cc5eb90e2ea" providerId="AD" clId="Web-{7713F862-2D83-7906-A693-9BF4EE0A052D}" dt="2025-04-26T09:19:30.303" v="101" actId="14100"/>
          <ac:picMkLst>
            <pc:docMk/>
            <pc:sldMk cId="1202545061" sldId="267"/>
            <ac:picMk id="8" creationId="{827A8533-E558-1C0B-0634-21C092637781}"/>
          </ac:picMkLst>
        </pc:picChg>
        <pc:picChg chg="add mod">
          <ac:chgData name="Selever Viktor 553" userId="S::selvik553@hengersor.hu::34e87538-5951-4bb7-a5d1-6cc5eb90e2ea" providerId="AD" clId="Web-{7713F862-2D83-7906-A693-9BF4EE0A052D}" dt="2025-04-26T09:19:32.538" v="102" actId="1076"/>
          <ac:picMkLst>
            <pc:docMk/>
            <pc:sldMk cId="1202545061" sldId="267"/>
            <ac:picMk id="9" creationId="{403C3413-6E0C-19AD-6F29-7E325530EA7B}"/>
          </ac:picMkLst>
        </pc:picChg>
      </pc:sldChg>
      <pc:sldChg chg="addSp delSp modSp new">
        <pc:chgData name="Selever Viktor 553" userId="S::selvik553@hengersor.hu::34e87538-5951-4bb7-a5d1-6cc5eb90e2ea" providerId="AD" clId="Web-{7713F862-2D83-7906-A693-9BF4EE0A052D}" dt="2025-04-26T09:33:49.829" v="288" actId="1076"/>
        <pc:sldMkLst>
          <pc:docMk/>
          <pc:sldMk cId="3071249180" sldId="268"/>
        </pc:sldMkLst>
        <pc:spChg chg="mod">
          <ac:chgData name="Selever Viktor 553" userId="S::selvik553@hengersor.hu::34e87538-5951-4bb7-a5d1-6cc5eb90e2ea" providerId="AD" clId="Web-{7713F862-2D83-7906-A693-9BF4EE0A052D}" dt="2025-04-26T09:22:22.596" v="130" actId="20577"/>
          <ac:spMkLst>
            <pc:docMk/>
            <pc:sldMk cId="3071249180" sldId="268"/>
            <ac:spMk id="2" creationId="{94BE70F0-E077-51A9-8FC7-618FA8757E2F}"/>
          </ac:spMkLst>
        </pc:spChg>
        <pc:spChg chg="mod">
          <ac:chgData name="Selever Viktor 553" userId="S::selvik553@hengersor.hu::34e87538-5951-4bb7-a5d1-6cc5eb90e2ea" providerId="AD" clId="Web-{7713F862-2D83-7906-A693-9BF4EE0A052D}" dt="2025-04-26T09:32:10.133" v="283" actId="20577"/>
          <ac:spMkLst>
            <pc:docMk/>
            <pc:sldMk cId="3071249180" sldId="268"/>
            <ac:spMk id="3" creationId="{43C3754B-E510-E7AF-5175-B1EFA3043131}"/>
          </ac:spMkLst>
        </pc:spChg>
        <pc:spChg chg="add del mod">
          <ac:chgData name="Selever Viktor 553" userId="S::selvik553@hengersor.hu::34e87538-5951-4bb7-a5d1-6cc5eb90e2ea" providerId="AD" clId="Web-{7713F862-2D83-7906-A693-9BF4EE0A052D}" dt="2025-04-26T09:23:03.223" v="136"/>
          <ac:spMkLst>
            <pc:docMk/>
            <pc:sldMk cId="3071249180" sldId="268"/>
            <ac:spMk id="8" creationId="{2226ED6E-C22E-5555-1227-F071F4312857}"/>
          </ac:spMkLst>
        </pc:spChg>
        <pc:spChg chg="add mod">
          <ac:chgData name="Selever Viktor 553" userId="S::selvik553@hengersor.hu::34e87538-5951-4bb7-a5d1-6cc5eb90e2ea" providerId="AD" clId="Web-{7713F862-2D83-7906-A693-9BF4EE0A052D}" dt="2025-04-26T09:32:26.868" v="286" actId="1076"/>
          <ac:spMkLst>
            <pc:docMk/>
            <pc:sldMk cId="3071249180" sldId="268"/>
            <ac:spMk id="9" creationId="{4F65CAE4-34B4-303E-68A9-8065CE689E6A}"/>
          </ac:spMkLst>
        </pc:spChg>
        <pc:picChg chg="add">
          <ac:chgData name="Selever Viktor 553" userId="S::selvik553@hengersor.hu::34e87538-5951-4bb7-a5d1-6cc5eb90e2ea" providerId="AD" clId="Web-{7713F862-2D83-7906-A693-9BF4EE0A052D}" dt="2025-04-26T09:22:34.206" v="131"/>
          <ac:picMkLst>
            <pc:docMk/>
            <pc:sldMk cId="3071249180" sldId="268"/>
            <ac:picMk id="5" creationId="{FD4BAAAC-7DFC-0F72-FA58-123DF96A336A}"/>
          </ac:picMkLst>
        </pc:picChg>
        <pc:picChg chg="add">
          <ac:chgData name="Selever Viktor 553" userId="S::selvik553@hengersor.hu::34e87538-5951-4bb7-a5d1-6cc5eb90e2ea" providerId="AD" clId="Web-{7713F862-2D83-7906-A693-9BF4EE0A052D}" dt="2025-04-26T09:22:45.472" v="132"/>
          <ac:picMkLst>
            <pc:docMk/>
            <pc:sldMk cId="3071249180" sldId="268"/>
            <ac:picMk id="7" creationId="{D5BFE24D-40DF-C633-2F62-6DF13D43B172}"/>
          </ac:picMkLst>
        </pc:picChg>
        <pc:picChg chg="add mod">
          <ac:chgData name="Selever Viktor 553" userId="S::selvik553@hengersor.hu::34e87538-5951-4bb7-a5d1-6cc5eb90e2ea" providerId="AD" clId="Web-{7713F862-2D83-7906-A693-9BF4EE0A052D}" dt="2025-04-26T09:33:49.829" v="288" actId="1076"/>
          <ac:picMkLst>
            <pc:docMk/>
            <pc:sldMk cId="3071249180" sldId="268"/>
            <ac:picMk id="10" creationId="{D151E93F-6D90-F7F5-A82C-7A6C6D4DC135}"/>
          </ac:picMkLst>
        </pc:picChg>
      </pc:sldChg>
    </pc:docChg>
  </pc:docChgLst>
  <pc:docChgLst>
    <pc:chgData name="Selever Viktor 553" userId="S::selvik553@hengersor.hu::34e87538-5951-4bb7-a5d1-6cc5eb90e2ea" providerId="AD" clId="Web-{6CEC8E24-43C6-42B6-53A0-2ED41183F870}"/>
    <pc:docChg chg="addSld modSld sldOrd">
      <pc:chgData name="Selever Viktor 553" userId="S::selvik553@hengersor.hu::34e87538-5951-4bb7-a5d1-6cc5eb90e2ea" providerId="AD" clId="Web-{6CEC8E24-43C6-42B6-53A0-2ED41183F870}" dt="2025-04-25T17:55:42.655" v="415" actId="1076"/>
      <pc:docMkLst>
        <pc:docMk/>
      </pc:docMkLst>
      <pc:sldChg chg="modSp">
        <pc:chgData name="Selever Viktor 553" userId="S::selvik553@hengersor.hu::34e87538-5951-4bb7-a5d1-6cc5eb90e2ea" providerId="AD" clId="Web-{6CEC8E24-43C6-42B6-53A0-2ED41183F870}" dt="2025-04-25T11:56:15.017" v="17" actId="20577"/>
        <pc:sldMkLst>
          <pc:docMk/>
          <pc:sldMk cId="3522349657" sldId="257"/>
        </pc:sldMkLst>
        <pc:spChg chg="mod">
          <ac:chgData name="Selever Viktor 553" userId="S::selvik553@hengersor.hu::34e87538-5951-4bb7-a5d1-6cc5eb90e2ea" providerId="AD" clId="Web-{6CEC8E24-43C6-42B6-53A0-2ED41183F870}" dt="2025-04-25T11:56:15.017" v="17" actId="20577"/>
          <ac:spMkLst>
            <pc:docMk/>
            <pc:sldMk cId="3522349657" sldId="257"/>
            <ac:spMk id="12" creationId="{FD43B1E7-3D78-6C1B-D1D4-FE017BC439F0}"/>
          </ac:spMkLst>
        </pc:spChg>
      </pc:sldChg>
      <pc:sldChg chg="addSp delSp modSp">
        <pc:chgData name="Selever Viktor 553" userId="S::selvik553@hengersor.hu::34e87538-5951-4bb7-a5d1-6cc5eb90e2ea" providerId="AD" clId="Web-{6CEC8E24-43C6-42B6-53A0-2ED41183F870}" dt="2025-04-25T17:17:15.123" v="181"/>
        <pc:sldMkLst>
          <pc:docMk/>
          <pc:sldMk cId="525842534" sldId="258"/>
        </pc:sldMkLst>
        <pc:spChg chg="mod">
          <ac:chgData name="Selever Viktor 553" userId="S::selvik553@hengersor.hu::34e87538-5951-4bb7-a5d1-6cc5eb90e2ea" providerId="AD" clId="Web-{6CEC8E24-43C6-42B6-53A0-2ED41183F870}" dt="2025-04-25T11:59:22.977" v="97" actId="20577"/>
          <ac:spMkLst>
            <pc:docMk/>
            <pc:sldMk cId="525842534" sldId="258"/>
            <ac:spMk id="2" creationId="{15ED6C03-5E8C-09DB-ADDA-7A2FEC564C5B}"/>
          </ac:spMkLst>
        </pc:spChg>
        <pc:spChg chg="mod">
          <ac:chgData name="Selever Viktor 553" userId="S::selvik553@hengersor.hu::34e87538-5951-4bb7-a5d1-6cc5eb90e2ea" providerId="AD" clId="Web-{6CEC8E24-43C6-42B6-53A0-2ED41183F870}" dt="2025-04-25T12:00:00.088" v="102" actId="20577"/>
          <ac:spMkLst>
            <pc:docMk/>
            <pc:sldMk cId="525842534" sldId="258"/>
            <ac:spMk id="3" creationId="{D5CD29E4-A449-A6AC-D138-2093162C5AD2}"/>
          </ac:spMkLst>
        </pc:spChg>
        <pc:picChg chg="mod">
          <ac:chgData name="Selever Viktor 553" userId="S::selvik553@hengersor.hu::34e87538-5951-4bb7-a5d1-6cc5eb90e2ea" providerId="AD" clId="Web-{6CEC8E24-43C6-42B6-53A0-2ED41183F870}" dt="2025-04-25T12:00:19.463" v="109" actId="1076"/>
          <ac:picMkLst>
            <pc:docMk/>
            <pc:sldMk cId="525842534" sldId="258"/>
            <ac:picMk id="4" creationId="{2F448390-387F-D4BC-E768-7759B75A1EA1}"/>
          </ac:picMkLst>
        </pc:picChg>
        <pc:picChg chg="mod">
          <ac:chgData name="Selever Viktor 553" userId="S::selvik553@hengersor.hu::34e87538-5951-4bb7-a5d1-6cc5eb90e2ea" providerId="AD" clId="Web-{6CEC8E24-43C6-42B6-53A0-2ED41183F870}" dt="2025-04-25T12:00:21.104" v="110" actId="1076"/>
          <ac:picMkLst>
            <pc:docMk/>
            <pc:sldMk cId="525842534" sldId="258"/>
            <ac:picMk id="6" creationId="{E12B6ED1-57A6-96E3-D83A-59F2806077FB}"/>
          </ac:picMkLst>
        </pc:picChg>
        <pc:picChg chg="add del mod">
          <ac:chgData name="Selever Viktor 553" userId="S::selvik553@hengersor.hu::34e87538-5951-4bb7-a5d1-6cc5eb90e2ea" providerId="AD" clId="Web-{6CEC8E24-43C6-42B6-53A0-2ED41183F870}" dt="2025-04-25T17:17:15.123" v="181"/>
          <ac:picMkLst>
            <pc:docMk/>
            <pc:sldMk cId="525842534" sldId="258"/>
            <ac:picMk id="8" creationId="{AE10305D-80A4-62A4-2BBE-8F7B592312C0}"/>
          </ac:picMkLst>
        </pc:picChg>
      </pc:sldChg>
      <pc:sldChg chg="addSp delSp modSp mod ord setBg">
        <pc:chgData name="Selever Viktor 553" userId="S::selvik553@hengersor.hu::34e87538-5951-4bb7-a5d1-6cc5eb90e2ea" providerId="AD" clId="Web-{6CEC8E24-43C6-42B6-53A0-2ED41183F870}" dt="2025-04-25T17:42:29.081" v="302"/>
        <pc:sldMkLst>
          <pc:docMk/>
          <pc:sldMk cId="3746466559" sldId="259"/>
        </pc:sldMkLst>
        <pc:spChg chg="mod">
          <ac:chgData name="Selever Viktor 553" userId="S::selvik553@hengersor.hu::34e87538-5951-4bb7-a5d1-6cc5eb90e2ea" providerId="AD" clId="Web-{6CEC8E24-43C6-42B6-53A0-2ED41183F870}" dt="2025-04-25T12:03:13.891" v="133" actId="20577"/>
          <ac:spMkLst>
            <pc:docMk/>
            <pc:sldMk cId="3746466559" sldId="259"/>
            <ac:spMk id="2" creationId="{CFCE0FAC-D973-0EFF-C49F-059B71A1EA58}"/>
          </ac:spMkLst>
        </pc:spChg>
        <pc:spChg chg="mod ord">
          <ac:chgData name="Selever Viktor 553" userId="S::selvik553@hengersor.hu::34e87538-5951-4bb7-a5d1-6cc5eb90e2ea" providerId="AD" clId="Web-{6CEC8E24-43C6-42B6-53A0-2ED41183F870}" dt="2025-04-25T12:04:05.268" v="143" actId="20577"/>
          <ac:spMkLst>
            <pc:docMk/>
            <pc:sldMk cId="3746466559" sldId="259"/>
            <ac:spMk id="4" creationId="{F02BCDC8-97D3-95F9-5AAF-3986DD1CBB98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2:09.092" v="118"/>
          <ac:spMkLst>
            <pc:docMk/>
            <pc:sldMk cId="3746466559" sldId="259"/>
            <ac:spMk id="20" creationId="{5F07A6A6-E44B-411E-AA18-65E4811366A6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2:09.092" v="118"/>
          <ac:spMkLst>
            <pc:docMk/>
            <pc:sldMk cId="3746466559" sldId="259"/>
            <ac:spMk id="26" creationId="{5D5A8E14-301B-40C0-A174-D2232EF95C0B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2:09.092" v="118"/>
          <ac:spMkLst>
            <pc:docMk/>
            <pc:sldMk cId="3746466559" sldId="259"/>
            <ac:spMk id="28" creationId="{965429AA-CC0E-479E-A72B-8B79A92CC2B5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2:09.092" v="118"/>
          <ac:spMkLst>
            <pc:docMk/>
            <pc:sldMk cId="3746466559" sldId="259"/>
            <ac:spMk id="30" creationId="{C0B41A3B-1F09-4915-A2B4-AE09B719EE06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2:09.092" v="118"/>
          <ac:spMkLst>
            <pc:docMk/>
            <pc:sldMk cId="3746466559" sldId="259"/>
            <ac:spMk id="32" creationId="{BDA9EBA3-5F2D-4F50-A23B-D56365CBC00B}"/>
          </ac:spMkLst>
        </pc:spChg>
        <pc:picChg chg="add mod">
          <ac:chgData name="Selever Viktor 553" userId="S::selvik553@hengersor.hu::34e87538-5951-4bb7-a5d1-6cc5eb90e2ea" providerId="AD" clId="Web-{6CEC8E24-43C6-42B6-53A0-2ED41183F870}" dt="2025-04-25T12:04:20.800" v="147" actId="1076"/>
          <ac:picMkLst>
            <pc:docMk/>
            <pc:sldMk cId="3746466559" sldId="259"/>
            <ac:picMk id="3" creationId="{B7DD559B-9C2A-4F62-A404-4DB185E26EE3}"/>
          </ac:picMkLst>
        </pc:picChg>
        <pc:picChg chg="mod">
          <ac:chgData name="Selever Viktor 553" userId="S::selvik553@hengersor.hu::34e87538-5951-4bb7-a5d1-6cc5eb90e2ea" providerId="AD" clId="Web-{6CEC8E24-43C6-42B6-53A0-2ED41183F870}" dt="2025-04-25T12:03:57.034" v="141" actId="14100"/>
          <ac:picMkLst>
            <pc:docMk/>
            <pc:sldMk cId="3746466559" sldId="259"/>
            <ac:picMk id="5" creationId="{35136B5B-A60B-166A-B806-A5518514F96D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2:04:34.426" v="148"/>
          <ac:picMkLst>
            <pc:docMk/>
            <pc:sldMk cId="3746466559" sldId="259"/>
            <ac:picMk id="7" creationId="{3EF1CABA-A618-550D-B2E4-DBC303522279}"/>
          </ac:picMkLst>
        </pc:picChg>
        <pc:picChg chg="del mod">
          <ac:chgData name="Selever Viktor 553" userId="S::selvik553@hengersor.hu::34e87538-5951-4bb7-a5d1-6cc5eb90e2ea" providerId="AD" clId="Web-{6CEC8E24-43C6-42B6-53A0-2ED41183F870}" dt="2025-04-25T12:02:17.108" v="120"/>
          <ac:picMkLst>
            <pc:docMk/>
            <pc:sldMk cId="3746466559" sldId="259"/>
            <ac:picMk id="8" creationId="{611CE49D-5686-72DD-83A6-6F16EE976DBB}"/>
          </ac:picMkLst>
        </pc:picChg>
        <pc:picChg chg="del ord">
          <ac:chgData name="Selever Viktor 553" userId="S::selvik553@hengersor.hu::34e87538-5951-4bb7-a5d1-6cc5eb90e2ea" providerId="AD" clId="Web-{6CEC8E24-43C6-42B6-53A0-2ED41183F870}" dt="2025-04-25T12:02:19.030" v="121"/>
          <ac:picMkLst>
            <pc:docMk/>
            <pc:sldMk cId="3746466559" sldId="259"/>
            <ac:picMk id="10" creationId="{160DD9D3-9E91-D736-8F49-DA7A364ED86F}"/>
          </ac:picMkLst>
        </pc:picChg>
        <pc:picChg chg="del mod">
          <ac:chgData name="Selever Viktor 553" userId="S::selvik553@hengersor.hu::34e87538-5951-4bb7-a5d1-6cc5eb90e2ea" providerId="AD" clId="Web-{6CEC8E24-43C6-42B6-53A0-2ED41183F870}" dt="2025-04-25T12:03:31.126" v="137"/>
          <ac:picMkLst>
            <pc:docMk/>
            <pc:sldMk cId="3746466559" sldId="259"/>
            <ac:picMk id="11" creationId="{FDCE82F0-DBF4-774A-7C57-07F0006E2C14}"/>
          </ac:picMkLst>
        </pc:picChg>
        <pc:picChg chg="del">
          <ac:chgData name="Selever Viktor 553" userId="S::selvik553@hengersor.hu::34e87538-5951-4bb7-a5d1-6cc5eb90e2ea" providerId="AD" clId="Web-{6CEC8E24-43C6-42B6-53A0-2ED41183F870}" dt="2025-04-25T12:00:33.729" v="111"/>
          <ac:picMkLst>
            <pc:docMk/>
            <pc:sldMk cId="3746466559" sldId="259"/>
            <ac:picMk id="12" creationId="{2E958915-7ACF-5069-778E-C018FB66FEB6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2:04:47.035" v="149"/>
          <ac:picMkLst>
            <pc:docMk/>
            <pc:sldMk cId="3746466559" sldId="259"/>
            <ac:picMk id="13" creationId="{2AA94F6F-B869-2BC8-6248-32CCB15CF598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2:02:09.092" v="118"/>
          <ac:picMkLst>
            <pc:docMk/>
            <pc:sldMk cId="3746466559" sldId="259"/>
            <ac:picMk id="24" creationId="{591711EE-029D-453C-9AE9-E87829F1D3D3}"/>
          </ac:picMkLst>
        </pc:picChg>
      </pc:sldChg>
      <pc:sldChg chg="addSp delSp modSp mod ord setBg">
        <pc:chgData name="Selever Viktor 553" userId="S::selvik553@hengersor.hu::34e87538-5951-4bb7-a5d1-6cc5eb90e2ea" providerId="AD" clId="Web-{6CEC8E24-43C6-42B6-53A0-2ED41183F870}" dt="2025-04-25T17:43:13.770" v="311"/>
        <pc:sldMkLst>
          <pc:docMk/>
          <pc:sldMk cId="2315083877" sldId="260"/>
        </pc:sldMkLst>
        <pc:spChg chg="mod">
          <ac:chgData name="Selever Viktor 553" userId="S::selvik553@hengersor.hu::34e87538-5951-4bb7-a5d1-6cc5eb90e2ea" providerId="AD" clId="Web-{6CEC8E24-43C6-42B6-53A0-2ED41183F870}" dt="2025-04-25T12:05:53.006" v="161" actId="20577"/>
          <ac:spMkLst>
            <pc:docMk/>
            <pc:sldMk cId="2315083877" sldId="260"/>
            <ac:spMk id="2" creationId="{14440F19-0FF2-0895-7452-F9CAF830F015}"/>
          </ac:spMkLst>
        </pc:spChg>
        <pc:spChg chg="mod ord">
          <ac:chgData name="Selever Viktor 553" userId="S::selvik553@hengersor.hu::34e87538-5951-4bb7-a5d1-6cc5eb90e2ea" providerId="AD" clId="Web-{6CEC8E24-43C6-42B6-53A0-2ED41183F870}" dt="2025-04-25T12:05:46.834" v="158" actId="20577"/>
          <ac:spMkLst>
            <pc:docMk/>
            <pc:sldMk cId="2315083877" sldId="260"/>
            <ac:spMk id="4" creationId="{575D857B-F7F6-50A5-1BF8-263EAE994A57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5:10.114" v="150"/>
          <ac:spMkLst>
            <pc:docMk/>
            <pc:sldMk cId="2315083877" sldId="260"/>
            <ac:spMk id="20" creationId="{5F07A6A6-E44B-411E-AA18-65E4811366A6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5:10.114" v="150"/>
          <ac:spMkLst>
            <pc:docMk/>
            <pc:sldMk cId="2315083877" sldId="260"/>
            <ac:spMk id="26" creationId="{5D5A8E14-301B-40C0-A174-D2232EF95C0B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5:10.114" v="150"/>
          <ac:spMkLst>
            <pc:docMk/>
            <pc:sldMk cId="2315083877" sldId="260"/>
            <ac:spMk id="28" creationId="{965429AA-CC0E-479E-A72B-8B79A92CC2B5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5:10.114" v="150"/>
          <ac:spMkLst>
            <pc:docMk/>
            <pc:sldMk cId="2315083877" sldId="260"/>
            <ac:spMk id="30" creationId="{C0B41A3B-1F09-4915-A2B4-AE09B719EE06}"/>
          </ac:spMkLst>
        </pc:spChg>
        <pc:spChg chg="add">
          <ac:chgData name="Selever Viktor 553" userId="S::selvik553@hengersor.hu::34e87538-5951-4bb7-a5d1-6cc5eb90e2ea" providerId="AD" clId="Web-{6CEC8E24-43C6-42B6-53A0-2ED41183F870}" dt="2025-04-25T12:05:10.114" v="150"/>
          <ac:spMkLst>
            <pc:docMk/>
            <pc:sldMk cId="2315083877" sldId="260"/>
            <ac:spMk id="32" creationId="{BDA9EBA3-5F2D-4F50-A23B-D56365CBC00B}"/>
          </ac:spMkLst>
        </pc:spChg>
        <pc:picChg chg="mod">
          <ac:chgData name="Selever Viktor 553" userId="S::selvik553@hengersor.hu::34e87538-5951-4bb7-a5d1-6cc5eb90e2ea" providerId="AD" clId="Web-{6CEC8E24-43C6-42B6-53A0-2ED41183F870}" dt="2025-04-25T12:06:22.679" v="167" actId="1076"/>
          <ac:picMkLst>
            <pc:docMk/>
            <pc:sldMk cId="2315083877" sldId="260"/>
            <ac:picMk id="5" creationId="{A6E96FCF-A8F4-D7C2-30B1-E7A2BCFAAA1E}"/>
          </ac:picMkLst>
        </pc:picChg>
        <pc:picChg chg="add del">
          <ac:chgData name="Selever Viktor 553" userId="S::selvik553@hengersor.hu::34e87538-5951-4bb7-a5d1-6cc5eb90e2ea" providerId="AD" clId="Web-{6CEC8E24-43C6-42B6-53A0-2ED41183F870}" dt="2025-04-25T12:06:58.321" v="171"/>
          <ac:picMkLst>
            <pc:docMk/>
            <pc:sldMk cId="2315083877" sldId="260"/>
            <ac:picMk id="6" creationId="{5CCFD3C4-8128-D144-1726-1F9C3D1AC334}"/>
          </ac:picMkLst>
        </pc:picChg>
        <pc:picChg chg="del mod">
          <ac:chgData name="Selever Viktor 553" userId="S::selvik553@hengersor.hu::34e87538-5951-4bb7-a5d1-6cc5eb90e2ea" providerId="AD" clId="Web-{6CEC8E24-43C6-42B6-53A0-2ED41183F870}" dt="2025-04-25T12:05:16.677" v="152"/>
          <ac:picMkLst>
            <pc:docMk/>
            <pc:sldMk cId="2315083877" sldId="260"/>
            <ac:picMk id="7" creationId="{69BC198E-C61D-E354-2B87-147A88F9B41F}"/>
          </ac:picMkLst>
        </pc:picChg>
        <pc:picChg chg="del">
          <ac:chgData name="Selever Viktor 553" userId="S::selvik553@hengersor.hu::34e87538-5951-4bb7-a5d1-6cc5eb90e2ea" providerId="AD" clId="Web-{6CEC8E24-43C6-42B6-53A0-2ED41183F870}" dt="2025-04-25T12:05:14.974" v="151"/>
          <ac:picMkLst>
            <pc:docMk/>
            <pc:sldMk cId="2315083877" sldId="260"/>
            <ac:picMk id="9" creationId="{0C365A1E-1E1D-8776-816D-BA15A731617C}"/>
          </ac:picMkLst>
        </pc:picChg>
        <pc:picChg chg="mod">
          <ac:chgData name="Selever Viktor 553" userId="S::selvik553@hengersor.hu::34e87538-5951-4bb7-a5d1-6cc5eb90e2ea" providerId="AD" clId="Web-{6CEC8E24-43C6-42B6-53A0-2ED41183F870}" dt="2025-04-25T12:05:21.740" v="154" actId="1076"/>
          <ac:picMkLst>
            <pc:docMk/>
            <pc:sldMk cId="2315083877" sldId="260"/>
            <ac:picMk id="10" creationId="{0BE65217-B93E-CB7B-D1FC-07F42C8A87E3}"/>
          </ac:picMkLst>
        </pc:picChg>
        <pc:picChg chg="del mod ord">
          <ac:chgData name="Selever Viktor 553" userId="S::selvik553@hengersor.hu::34e87538-5951-4bb7-a5d1-6cc5eb90e2ea" providerId="AD" clId="Web-{6CEC8E24-43C6-42B6-53A0-2ED41183F870}" dt="2025-04-25T12:05:18.333" v="153"/>
          <ac:picMkLst>
            <pc:docMk/>
            <pc:sldMk cId="2315083877" sldId="260"/>
            <ac:picMk id="11" creationId="{469F47AD-30D0-772C-493C-F12E53AF5FAF}"/>
          </ac:picMkLst>
        </pc:picChg>
        <pc:picChg chg="add del">
          <ac:chgData name="Selever Viktor 553" userId="S::selvik553@hengersor.hu::34e87538-5951-4bb7-a5d1-6cc5eb90e2ea" providerId="AD" clId="Web-{6CEC8E24-43C6-42B6-53A0-2ED41183F870}" dt="2025-04-25T12:06:56.149" v="170"/>
          <ac:picMkLst>
            <pc:docMk/>
            <pc:sldMk cId="2315083877" sldId="260"/>
            <ac:picMk id="12" creationId="{DC969E73-0FAB-E89E-6337-4A3F1B6AAF39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2:07:06.306" v="172"/>
          <ac:picMkLst>
            <pc:docMk/>
            <pc:sldMk cId="2315083877" sldId="260"/>
            <ac:picMk id="14" creationId="{C8208D19-8144-C345-D861-88A4EF7D8877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2:07:21.510" v="173"/>
          <ac:picMkLst>
            <pc:docMk/>
            <pc:sldMk cId="2315083877" sldId="260"/>
            <ac:picMk id="17" creationId="{0A56E40C-4B6B-2367-FC29-2A0D8C97D4A3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2:05:10.114" v="150"/>
          <ac:picMkLst>
            <pc:docMk/>
            <pc:sldMk cId="2315083877" sldId="260"/>
            <ac:picMk id="24" creationId="{591711EE-029D-453C-9AE9-E87829F1D3D3}"/>
          </ac:picMkLst>
        </pc:picChg>
      </pc:sldChg>
      <pc:sldChg chg="modSp">
        <pc:chgData name="Selever Viktor 553" userId="S::selvik553@hengersor.hu::34e87538-5951-4bb7-a5d1-6cc5eb90e2ea" providerId="AD" clId="Web-{6CEC8E24-43C6-42B6-53A0-2ED41183F870}" dt="2025-04-25T17:17:00.482" v="179" actId="20577"/>
        <pc:sldMkLst>
          <pc:docMk/>
          <pc:sldMk cId="2436092296" sldId="261"/>
        </pc:sldMkLst>
        <pc:spChg chg="mod">
          <ac:chgData name="Selever Viktor 553" userId="S::selvik553@hengersor.hu::34e87538-5951-4bb7-a5d1-6cc5eb90e2ea" providerId="AD" clId="Web-{6CEC8E24-43C6-42B6-53A0-2ED41183F870}" dt="2025-04-25T17:17:00.482" v="179" actId="20577"/>
          <ac:spMkLst>
            <pc:docMk/>
            <pc:sldMk cId="2436092296" sldId="261"/>
            <ac:spMk id="2" creationId="{46E240C5-6AE4-D6FB-23E6-4E8F3642A80F}"/>
          </ac:spMkLst>
        </pc:spChg>
      </pc:sldChg>
      <pc:sldChg chg="addSp modSp new ord">
        <pc:chgData name="Selever Viktor 553" userId="S::selvik553@hengersor.hu::34e87538-5951-4bb7-a5d1-6cc5eb90e2ea" providerId="AD" clId="Web-{6CEC8E24-43C6-42B6-53A0-2ED41183F870}" dt="2025-04-25T17:31:43.512" v="300" actId="1076"/>
        <pc:sldMkLst>
          <pc:docMk/>
          <pc:sldMk cId="2882206861" sldId="262"/>
        </pc:sldMkLst>
        <pc:spChg chg="mod">
          <ac:chgData name="Selever Viktor 553" userId="S::selvik553@hengersor.hu::34e87538-5951-4bb7-a5d1-6cc5eb90e2ea" providerId="AD" clId="Web-{6CEC8E24-43C6-42B6-53A0-2ED41183F870}" dt="2025-04-25T17:17:55.359" v="193" actId="20577"/>
          <ac:spMkLst>
            <pc:docMk/>
            <pc:sldMk cId="2882206861" sldId="262"/>
            <ac:spMk id="2" creationId="{F01C641A-5F1B-E372-4717-3DD2D5472FE3}"/>
          </ac:spMkLst>
        </pc:spChg>
        <pc:spChg chg="mod">
          <ac:chgData name="Selever Viktor 553" userId="S::selvik553@hengersor.hu::34e87538-5951-4bb7-a5d1-6cc5eb90e2ea" providerId="AD" clId="Web-{6CEC8E24-43C6-42B6-53A0-2ED41183F870}" dt="2025-04-25T17:29:28.351" v="289" actId="20577"/>
          <ac:spMkLst>
            <pc:docMk/>
            <pc:sldMk cId="2882206861" sldId="262"/>
            <ac:spMk id="3" creationId="{1837440E-96E2-FE1F-3297-7456FE961AFF}"/>
          </ac:spMkLst>
        </pc:spChg>
        <pc:picChg chg="add">
          <ac:chgData name="Selever Viktor 553" userId="S::selvik553@hengersor.hu::34e87538-5951-4bb7-a5d1-6cc5eb90e2ea" providerId="AD" clId="Web-{6CEC8E24-43C6-42B6-53A0-2ED41183F870}" dt="2025-04-25T17:18:32.704" v="194"/>
          <ac:picMkLst>
            <pc:docMk/>
            <pc:sldMk cId="2882206861" sldId="262"/>
            <ac:picMk id="5" creationId="{EA5A8D9D-2668-4B73-40C8-7B3E7B6E8880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7:18:42.032" v="195"/>
          <ac:picMkLst>
            <pc:docMk/>
            <pc:sldMk cId="2882206861" sldId="262"/>
            <ac:picMk id="7" creationId="{873EFA91-352A-D5DF-B658-942B5E86F040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30:48.635" v="295" actId="1076"/>
          <ac:picMkLst>
            <pc:docMk/>
            <pc:sldMk cId="2882206861" sldId="262"/>
            <ac:picMk id="8" creationId="{2F79BF98-5F0A-446E-7AA2-E8EFD0E689B9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30:50.120" v="296" actId="1076"/>
          <ac:picMkLst>
            <pc:docMk/>
            <pc:sldMk cId="2882206861" sldId="262"/>
            <ac:picMk id="9" creationId="{52935799-300C-A17E-6DF5-148B7A52A794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31:43.512" v="300" actId="1076"/>
          <ac:picMkLst>
            <pc:docMk/>
            <pc:sldMk cId="2882206861" sldId="262"/>
            <ac:picMk id="10" creationId="{CF83C780-9908-1630-76EB-0D9A2B692A4C}"/>
          </ac:picMkLst>
        </pc:picChg>
      </pc:sldChg>
      <pc:sldChg chg="addSp delSp modSp new">
        <pc:chgData name="Selever Viktor 553" userId="S::selvik553@hengersor.hu::34e87538-5951-4bb7-a5d1-6cc5eb90e2ea" providerId="AD" clId="Web-{6CEC8E24-43C6-42B6-53A0-2ED41183F870}" dt="2025-04-25T17:55:42.655" v="415" actId="1076"/>
        <pc:sldMkLst>
          <pc:docMk/>
          <pc:sldMk cId="255525384" sldId="263"/>
        </pc:sldMkLst>
        <pc:spChg chg="mod">
          <ac:chgData name="Selever Viktor 553" userId="S::selvik553@hengersor.hu::34e87538-5951-4bb7-a5d1-6cc5eb90e2ea" providerId="AD" clId="Web-{6CEC8E24-43C6-42B6-53A0-2ED41183F870}" dt="2025-04-25T17:43:03.254" v="309" actId="20577"/>
          <ac:spMkLst>
            <pc:docMk/>
            <pc:sldMk cId="255525384" sldId="263"/>
            <ac:spMk id="2" creationId="{21621763-F2FD-8D8A-F20C-32B15F4243B3}"/>
          </ac:spMkLst>
        </pc:spChg>
        <pc:spChg chg="del">
          <ac:chgData name="Selever Viktor 553" userId="S::selvik553@hengersor.hu::34e87538-5951-4bb7-a5d1-6cc5eb90e2ea" providerId="AD" clId="Web-{6CEC8E24-43C6-42B6-53A0-2ED41183F870}" dt="2025-04-25T17:51:54.085" v="366"/>
          <ac:spMkLst>
            <pc:docMk/>
            <pc:sldMk cId="255525384" sldId="263"/>
            <ac:spMk id="3" creationId="{90CE3E76-1F21-6228-5B5B-49E8725606CB}"/>
          </ac:spMkLst>
        </pc:spChg>
        <pc:picChg chg="add">
          <ac:chgData name="Selever Viktor 553" userId="S::selvik553@hengersor.hu::34e87538-5951-4bb7-a5d1-6cc5eb90e2ea" providerId="AD" clId="Web-{6CEC8E24-43C6-42B6-53A0-2ED41183F870}" dt="2025-04-25T17:42:41.191" v="303"/>
          <ac:picMkLst>
            <pc:docMk/>
            <pc:sldMk cId="255525384" sldId="263"/>
            <ac:picMk id="5" creationId="{5EDE6720-6F17-EEA4-1E47-4ADA94FFB2B6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7:42:51.300" v="304"/>
          <ac:picMkLst>
            <pc:docMk/>
            <pc:sldMk cId="255525384" sldId="263"/>
            <ac:picMk id="7" creationId="{3CED1B28-9955-F1AA-ED50-70BA455594CB}"/>
          </ac:picMkLst>
        </pc:picChg>
        <pc:picChg chg="add mod ord">
          <ac:chgData name="Selever Viktor 553" userId="S::selvik553@hengersor.hu::34e87538-5951-4bb7-a5d1-6cc5eb90e2ea" providerId="AD" clId="Web-{6CEC8E24-43C6-42B6-53A0-2ED41183F870}" dt="2025-04-25T17:55:40.842" v="414" actId="1076"/>
          <ac:picMkLst>
            <pc:docMk/>
            <pc:sldMk cId="255525384" sldId="263"/>
            <ac:picMk id="8" creationId="{F92BB5CA-E2CE-0CA1-8335-489F8E8D71D6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54:43.559" v="402" actId="1076"/>
          <ac:picMkLst>
            <pc:docMk/>
            <pc:sldMk cId="255525384" sldId="263"/>
            <ac:picMk id="9" creationId="{E38AACC4-A2CC-D11F-69B1-9D7C7F0F1B1D}"/>
          </ac:picMkLst>
        </pc:picChg>
        <pc:picChg chg="add del mod">
          <ac:chgData name="Selever Viktor 553" userId="S::selvik553@hengersor.hu::34e87538-5951-4bb7-a5d1-6cc5eb90e2ea" providerId="AD" clId="Web-{6CEC8E24-43C6-42B6-53A0-2ED41183F870}" dt="2025-04-25T17:55:06.075" v="409"/>
          <ac:picMkLst>
            <pc:docMk/>
            <pc:sldMk cId="255525384" sldId="263"/>
            <ac:picMk id="10" creationId="{9B6A820C-CBB7-F5E1-B808-9D7D1AABC918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55:42.655" v="415" actId="1076"/>
          <ac:picMkLst>
            <pc:docMk/>
            <pc:sldMk cId="255525384" sldId="263"/>
            <ac:picMk id="11" creationId="{FCD7AD0F-263B-3A47-C71E-07045428E3F6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54:50.591" v="404" actId="1076"/>
          <ac:picMkLst>
            <pc:docMk/>
            <pc:sldMk cId="255525384" sldId="263"/>
            <ac:picMk id="12" creationId="{2B5DAFB3-81AD-96FF-062B-716D0B233835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55:39.436" v="413" actId="1076"/>
          <ac:picMkLst>
            <pc:docMk/>
            <pc:sldMk cId="255525384" sldId="263"/>
            <ac:picMk id="13" creationId="{A78385D3-5735-2524-3F5B-DA6F59B19A72}"/>
          </ac:picMkLst>
        </pc:picChg>
      </pc:sldChg>
      <pc:sldChg chg="addSp delSp modSp new">
        <pc:chgData name="Selever Viktor 553" userId="S::selvik553@hengersor.hu::34e87538-5951-4bb7-a5d1-6cc5eb90e2ea" providerId="AD" clId="Web-{6CEC8E24-43C6-42B6-53A0-2ED41183F870}" dt="2025-04-25T17:50:02.237" v="365" actId="1076"/>
        <pc:sldMkLst>
          <pc:docMk/>
          <pc:sldMk cId="3970174118" sldId="264"/>
        </pc:sldMkLst>
        <pc:spChg chg="mod">
          <ac:chgData name="Selever Viktor 553" userId="S::selvik553@hengersor.hu::34e87538-5951-4bb7-a5d1-6cc5eb90e2ea" providerId="AD" clId="Web-{6CEC8E24-43C6-42B6-53A0-2ED41183F870}" dt="2025-04-25T17:43:29.192" v="316" actId="20577"/>
          <ac:spMkLst>
            <pc:docMk/>
            <pc:sldMk cId="3970174118" sldId="264"/>
            <ac:spMk id="2" creationId="{992AF0A5-D327-3CA7-4169-BF6288CF1B96}"/>
          </ac:spMkLst>
        </pc:spChg>
        <pc:spChg chg="del">
          <ac:chgData name="Selever Viktor 553" userId="S::selvik553@hengersor.hu::34e87538-5951-4bb7-a5d1-6cc5eb90e2ea" providerId="AD" clId="Web-{6CEC8E24-43C6-42B6-53A0-2ED41183F870}" dt="2025-04-25T17:45:08.805" v="321"/>
          <ac:spMkLst>
            <pc:docMk/>
            <pc:sldMk cId="3970174118" sldId="264"/>
            <ac:spMk id="3" creationId="{A4634F0F-A28D-C937-058E-C57255DFF7BF}"/>
          </ac:spMkLst>
        </pc:spChg>
        <pc:spChg chg="add del mod">
          <ac:chgData name="Selever Viktor 553" userId="S::selvik553@hengersor.hu::34e87538-5951-4bb7-a5d1-6cc5eb90e2ea" providerId="AD" clId="Web-{6CEC8E24-43C6-42B6-53A0-2ED41183F870}" dt="2025-04-25T17:45:50.416" v="327"/>
          <ac:spMkLst>
            <pc:docMk/>
            <pc:sldMk cId="3970174118" sldId="264"/>
            <ac:spMk id="12" creationId="{7B8B59E2-3574-ECA3-9BEB-E3652CD84D3C}"/>
          </ac:spMkLst>
        </pc:spChg>
        <pc:picChg chg="add del">
          <ac:chgData name="Selever Viktor 553" userId="S::selvik553@hengersor.hu::34e87538-5951-4bb7-a5d1-6cc5eb90e2ea" providerId="AD" clId="Web-{6CEC8E24-43C6-42B6-53A0-2ED41183F870}" dt="2025-04-25T17:43:35.614" v="318"/>
          <ac:picMkLst>
            <pc:docMk/>
            <pc:sldMk cId="3970174118" sldId="264"/>
            <ac:picMk id="5" creationId="{90C8E6D5-7255-885D-7E5F-6308D725CB9A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7:43:46.459" v="319"/>
          <ac:picMkLst>
            <pc:docMk/>
            <pc:sldMk cId="3970174118" sldId="264"/>
            <ac:picMk id="7" creationId="{31473580-5566-AAE6-7962-DC08FA890FE4}"/>
          </ac:picMkLst>
        </pc:picChg>
        <pc:picChg chg="add">
          <ac:chgData name="Selever Viktor 553" userId="S::selvik553@hengersor.hu::34e87538-5951-4bb7-a5d1-6cc5eb90e2ea" providerId="AD" clId="Web-{6CEC8E24-43C6-42B6-53A0-2ED41183F870}" dt="2025-04-25T17:43:56.193" v="320"/>
          <ac:picMkLst>
            <pc:docMk/>
            <pc:sldMk cId="3970174118" sldId="264"/>
            <ac:picMk id="9" creationId="{6B23FB60-F109-89CD-99AC-27421939FBCD}"/>
          </ac:picMkLst>
        </pc:picChg>
        <pc:picChg chg="add del mod ord">
          <ac:chgData name="Selever Viktor 553" userId="S::selvik553@hengersor.hu::34e87538-5951-4bb7-a5d1-6cc5eb90e2ea" providerId="AD" clId="Web-{6CEC8E24-43C6-42B6-53A0-2ED41183F870}" dt="2025-04-25T17:45:32.775" v="326"/>
          <ac:picMkLst>
            <pc:docMk/>
            <pc:sldMk cId="3970174118" sldId="264"/>
            <ac:picMk id="10" creationId="{1DF0ECF5-A30B-0D58-E792-6D2F9E294622}"/>
          </ac:picMkLst>
        </pc:picChg>
        <pc:picChg chg="add mod ord">
          <ac:chgData name="Selever Viktor 553" userId="S::selvik553@hengersor.hu::34e87538-5951-4bb7-a5d1-6cc5eb90e2ea" providerId="AD" clId="Web-{6CEC8E24-43C6-42B6-53A0-2ED41183F870}" dt="2025-04-25T17:48:59.829" v="358" actId="1076"/>
          <ac:picMkLst>
            <pc:docMk/>
            <pc:sldMk cId="3970174118" sldId="264"/>
            <ac:picMk id="13" creationId="{F2993A02-BA06-40B3-A939-D35AB19E2E93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47:41.826" v="350" actId="1076"/>
          <ac:picMkLst>
            <pc:docMk/>
            <pc:sldMk cId="3970174118" sldId="264"/>
            <ac:picMk id="14" creationId="{89DBB116-CF0B-1E84-1843-42F0CC6AEFF5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49:00.844" v="359" actId="1076"/>
          <ac:picMkLst>
            <pc:docMk/>
            <pc:sldMk cId="3970174118" sldId="264"/>
            <ac:picMk id="15" creationId="{DDD814D6-60F8-9ABD-1C1E-D10EA353CDEE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48:54.610" v="357" actId="1076"/>
          <ac:picMkLst>
            <pc:docMk/>
            <pc:sldMk cId="3970174118" sldId="264"/>
            <ac:picMk id="16" creationId="{A83DA58C-43A4-DBED-967C-170021A8A5F0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48:52.313" v="356" actId="1076"/>
          <ac:picMkLst>
            <pc:docMk/>
            <pc:sldMk cId="3970174118" sldId="264"/>
            <ac:picMk id="17" creationId="{67D31948-A4AE-1301-30A3-AB393173A300}"/>
          </ac:picMkLst>
        </pc:picChg>
        <pc:picChg chg="add mod">
          <ac:chgData name="Selever Viktor 553" userId="S::selvik553@hengersor.hu::34e87538-5951-4bb7-a5d1-6cc5eb90e2ea" providerId="AD" clId="Web-{6CEC8E24-43C6-42B6-53A0-2ED41183F870}" dt="2025-04-25T17:50:02.237" v="365" actId="1076"/>
          <ac:picMkLst>
            <pc:docMk/>
            <pc:sldMk cId="3970174118" sldId="264"/>
            <ac:picMk id="18" creationId="{EDB7E6B0-5B99-759F-CF2D-DDB71B577893}"/>
          </ac:picMkLst>
        </pc:picChg>
      </pc:sldChg>
    </pc:docChg>
  </pc:docChgLst>
  <pc:docChgLst>
    <pc:chgData name="Selever Viktor 553" userId="S::selvik553@hengersor.hu::34e87538-5951-4bb7-a5d1-6cc5eb90e2ea" providerId="AD" clId="Web-{6E788A48-F08E-8AE2-08AE-59856B9996B6}"/>
    <pc:docChg chg="addSld modSld">
      <pc:chgData name="Selever Viktor 553" userId="S::selvik553@hengersor.hu::34e87538-5951-4bb7-a5d1-6cc5eb90e2ea" providerId="AD" clId="Web-{6E788A48-F08E-8AE2-08AE-59856B9996B6}" dt="2025-04-10T09:22:31.249" v="207"/>
      <pc:docMkLst>
        <pc:docMk/>
      </pc:docMkLst>
      <pc:sldChg chg="modSp">
        <pc:chgData name="Selever Viktor 553" userId="S::selvik553@hengersor.hu::34e87538-5951-4bb7-a5d1-6cc5eb90e2ea" providerId="AD" clId="Web-{6E788A48-F08E-8AE2-08AE-59856B9996B6}" dt="2025-04-10T09:22:31.249" v="207"/>
        <pc:sldMkLst>
          <pc:docMk/>
          <pc:sldMk cId="3522349657" sldId="257"/>
        </pc:sldMkLst>
        <pc:spChg chg="mod">
          <ac:chgData name="Selever Viktor 553" userId="S::selvik553@hengersor.hu::34e87538-5951-4bb7-a5d1-6cc5eb90e2ea" providerId="AD" clId="Web-{6E788A48-F08E-8AE2-08AE-59856B9996B6}" dt="2025-04-10T09:06:50.078" v="140" actId="20577"/>
          <ac:spMkLst>
            <pc:docMk/>
            <pc:sldMk cId="3522349657" sldId="257"/>
            <ac:spMk id="2" creationId="{AB87D91F-4821-43A7-A138-B011827C482B}"/>
          </ac:spMkLst>
        </pc:spChg>
        <pc:spChg chg="mod">
          <ac:chgData name="Selever Viktor 553" userId="S::selvik553@hengersor.hu::34e87538-5951-4bb7-a5d1-6cc5eb90e2ea" providerId="AD" clId="Web-{6E788A48-F08E-8AE2-08AE-59856B9996B6}" dt="2025-04-10T09:22:31.249" v="207"/>
          <ac:spMkLst>
            <pc:docMk/>
            <pc:sldMk cId="3522349657" sldId="257"/>
            <ac:spMk id="9" creationId="{923E8915-D2AA-4327-A45A-972C3CA9574B}"/>
          </ac:spMkLst>
        </pc:spChg>
      </pc:sldChg>
      <pc:sldChg chg="addSp modSp">
        <pc:chgData name="Selever Viktor 553" userId="S::selvik553@hengersor.hu::34e87538-5951-4bb7-a5d1-6cc5eb90e2ea" providerId="AD" clId="Web-{6E788A48-F08E-8AE2-08AE-59856B9996B6}" dt="2025-04-10T09:12:33.745" v="205" actId="1076"/>
        <pc:sldMkLst>
          <pc:docMk/>
          <pc:sldMk cId="525842534" sldId="258"/>
        </pc:sldMkLst>
        <pc:spChg chg="mod">
          <ac:chgData name="Selever Viktor 553" userId="S::selvik553@hengersor.hu::34e87538-5951-4bb7-a5d1-6cc5eb90e2ea" providerId="AD" clId="Web-{6E788A48-F08E-8AE2-08AE-59856B9996B6}" dt="2025-04-10T09:06:45.812" v="139" actId="20577"/>
          <ac:spMkLst>
            <pc:docMk/>
            <pc:sldMk cId="525842534" sldId="258"/>
            <ac:spMk id="2" creationId="{15ED6C03-5E8C-09DB-ADDA-7A2FEC564C5B}"/>
          </ac:spMkLst>
        </pc:spChg>
        <pc:spChg chg="mod">
          <ac:chgData name="Selever Viktor 553" userId="S::selvik553@hengersor.hu::34e87538-5951-4bb7-a5d1-6cc5eb90e2ea" providerId="AD" clId="Web-{6E788A48-F08E-8AE2-08AE-59856B9996B6}" dt="2025-04-10T08:53:07.661" v="19" actId="20577"/>
          <ac:spMkLst>
            <pc:docMk/>
            <pc:sldMk cId="525842534" sldId="258"/>
            <ac:spMk id="3" creationId="{D5CD29E4-A449-A6AC-D138-2093162C5AD2}"/>
          </ac:spMkLst>
        </pc:spChg>
        <pc:picChg chg="add mod">
          <ac:chgData name="Selever Viktor 553" userId="S::selvik553@hengersor.hu::34e87538-5951-4bb7-a5d1-6cc5eb90e2ea" providerId="AD" clId="Web-{6E788A48-F08E-8AE2-08AE-59856B9996B6}" dt="2025-04-10T09:11:51.509" v="195" actId="1076"/>
          <ac:picMkLst>
            <pc:docMk/>
            <pc:sldMk cId="525842534" sldId="258"/>
            <ac:picMk id="4" creationId="{2F448390-387F-D4BC-E768-7759B75A1EA1}"/>
          </ac:picMkLst>
        </pc:picChg>
        <pc:picChg chg="add mod">
          <ac:chgData name="Selever Viktor 553" userId="S::selvik553@hengersor.hu::34e87538-5951-4bb7-a5d1-6cc5eb90e2ea" providerId="AD" clId="Web-{6E788A48-F08E-8AE2-08AE-59856B9996B6}" dt="2025-04-10T09:12:33.745" v="205" actId="1076"/>
          <ac:picMkLst>
            <pc:docMk/>
            <pc:sldMk cId="525842534" sldId="258"/>
            <ac:picMk id="6" creationId="{E12B6ED1-57A6-96E3-D83A-59F2806077FB}"/>
          </ac:picMkLst>
        </pc:picChg>
      </pc:sldChg>
      <pc:sldChg chg="addSp delSp modSp new mod modClrScheme chgLayout">
        <pc:chgData name="Selever Viktor 553" userId="S::selvik553@hengersor.hu::34e87538-5951-4bb7-a5d1-6cc5eb90e2ea" providerId="AD" clId="Web-{6E788A48-F08E-8AE2-08AE-59856B9996B6}" dt="2025-04-10T09:10:55.383" v="184" actId="1076"/>
        <pc:sldMkLst>
          <pc:docMk/>
          <pc:sldMk cId="3746466559" sldId="259"/>
        </pc:sldMkLst>
        <pc:spChg chg="mod ord">
          <ac:chgData name="Selever Viktor 553" userId="S::selvik553@hengersor.hu::34e87538-5951-4bb7-a5d1-6cc5eb90e2ea" providerId="AD" clId="Web-{6E788A48-F08E-8AE2-08AE-59856B9996B6}" dt="2025-04-10T09:06:41.312" v="138" actId="20577"/>
          <ac:spMkLst>
            <pc:docMk/>
            <pc:sldMk cId="3746466559" sldId="259"/>
            <ac:spMk id="2" creationId="{CFCE0FAC-D973-0EFF-C49F-059B71A1EA58}"/>
          </ac:spMkLst>
        </pc:spChg>
        <pc:spChg chg="del mod ord">
          <ac:chgData name="Selever Viktor 553" userId="S::selvik553@hengersor.hu::34e87538-5951-4bb7-a5d1-6cc5eb90e2ea" providerId="AD" clId="Web-{6E788A48-F08E-8AE2-08AE-59856B9996B6}" dt="2025-04-10T08:59:02.266" v="32"/>
          <ac:spMkLst>
            <pc:docMk/>
            <pc:sldMk cId="3746466559" sldId="259"/>
            <ac:spMk id="3" creationId="{BC27A5A0-D6A1-FEDB-E427-8E0ADB3ADEBA}"/>
          </ac:spMkLst>
        </pc:spChg>
        <pc:spChg chg="add mod ord">
          <ac:chgData name="Selever Viktor 553" userId="S::selvik553@hengersor.hu::34e87538-5951-4bb7-a5d1-6cc5eb90e2ea" providerId="AD" clId="Web-{6E788A48-F08E-8AE2-08AE-59856B9996B6}" dt="2025-04-10T09:01:28.630" v="66" actId="20577"/>
          <ac:spMkLst>
            <pc:docMk/>
            <pc:sldMk cId="3746466559" sldId="259"/>
            <ac:spMk id="4" creationId="{F02BCDC8-97D3-95F9-5AAF-3986DD1CBB98}"/>
          </ac:spMkLst>
        </pc:spChg>
        <pc:picChg chg="add mod ord">
          <ac:chgData name="Selever Viktor 553" userId="S::selvik553@hengersor.hu::34e87538-5951-4bb7-a5d1-6cc5eb90e2ea" providerId="AD" clId="Web-{6E788A48-F08E-8AE2-08AE-59856B9996B6}" dt="2025-04-10T09:00:00.471" v="43" actId="14100"/>
          <ac:picMkLst>
            <pc:docMk/>
            <pc:sldMk cId="3746466559" sldId="259"/>
            <ac:picMk id="5" creationId="{35136B5B-A60B-166A-B806-A5518514F96D}"/>
          </ac:picMkLst>
        </pc:picChg>
        <pc:picChg chg="add mod">
          <ac:chgData name="Selever Viktor 553" userId="S::selvik553@hengersor.hu::34e87538-5951-4bb7-a5d1-6cc5eb90e2ea" providerId="AD" clId="Web-{6E788A48-F08E-8AE2-08AE-59856B9996B6}" dt="2025-04-10T09:00:04.455" v="44" actId="14100"/>
          <ac:picMkLst>
            <pc:docMk/>
            <pc:sldMk cId="3746466559" sldId="259"/>
            <ac:picMk id="6" creationId="{8EB39EDF-0CD5-9B43-2221-42C7B677D47F}"/>
          </ac:picMkLst>
        </pc:picChg>
        <pc:picChg chg="add">
          <ac:chgData name="Selever Viktor 553" userId="S::selvik553@hengersor.hu::34e87538-5951-4bb7-a5d1-6cc5eb90e2ea" providerId="AD" clId="Web-{6E788A48-F08E-8AE2-08AE-59856B9996B6}" dt="2025-04-10T09:00:13.362" v="45"/>
          <ac:picMkLst>
            <pc:docMk/>
            <pc:sldMk cId="3746466559" sldId="259"/>
            <ac:picMk id="8" creationId="{611CE49D-5686-72DD-83A6-6F16EE976DBB}"/>
          </ac:picMkLst>
        </pc:picChg>
        <pc:picChg chg="add">
          <ac:chgData name="Selever Viktor 553" userId="S::selvik553@hengersor.hu::34e87538-5951-4bb7-a5d1-6cc5eb90e2ea" providerId="AD" clId="Web-{6E788A48-F08E-8AE2-08AE-59856B9996B6}" dt="2025-04-10T09:00:20.706" v="46"/>
          <ac:picMkLst>
            <pc:docMk/>
            <pc:sldMk cId="3746466559" sldId="259"/>
            <ac:picMk id="10" creationId="{160DD9D3-9E91-D736-8F49-DA7A364ED86F}"/>
          </ac:picMkLst>
        </pc:picChg>
        <pc:picChg chg="add mod">
          <ac:chgData name="Selever Viktor 553" userId="S::selvik553@hengersor.hu::34e87538-5951-4bb7-a5d1-6cc5eb90e2ea" providerId="AD" clId="Web-{6E788A48-F08E-8AE2-08AE-59856B9996B6}" dt="2025-04-10T09:09:50.365" v="170" actId="1076"/>
          <ac:picMkLst>
            <pc:docMk/>
            <pc:sldMk cId="3746466559" sldId="259"/>
            <ac:picMk id="11" creationId="{FDCE82F0-DBF4-774A-7C57-07F0006E2C14}"/>
          </ac:picMkLst>
        </pc:picChg>
        <pc:picChg chg="add mod">
          <ac:chgData name="Selever Viktor 553" userId="S::selvik553@hengersor.hu::34e87538-5951-4bb7-a5d1-6cc5eb90e2ea" providerId="AD" clId="Web-{6E788A48-F08E-8AE2-08AE-59856B9996B6}" dt="2025-04-10T09:10:55.383" v="184" actId="1076"/>
          <ac:picMkLst>
            <pc:docMk/>
            <pc:sldMk cId="3746466559" sldId="259"/>
            <ac:picMk id="12" creationId="{2E958915-7ACF-5069-778E-C018FB66FEB6}"/>
          </ac:picMkLst>
        </pc:picChg>
      </pc:sldChg>
      <pc:sldChg chg="addSp delSp modSp new">
        <pc:chgData name="Selever Viktor 553" userId="S::selvik553@hengersor.hu::34e87538-5951-4bb7-a5d1-6cc5eb90e2ea" providerId="AD" clId="Web-{6E788A48-F08E-8AE2-08AE-59856B9996B6}" dt="2025-04-10T09:08:29.456" v="162" actId="1076"/>
        <pc:sldMkLst>
          <pc:docMk/>
          <pc:sldMk cId="2315083877" sldId="260"/>
        </pc:sldMkLst>
        <pc:spChg chg="mod">
          <ac:chgData name="Selever Viktor 553" userId="S::selvik553@hengersor.hu::34e87538-5951-4bb7-a5d1-6cc5eb90e2ea" providerId="AD" clId="Web-{6E788A48-F08E-8AE2-08AE-59856B9996B6}" dt="2025-04-10T09:06:33.952" v="136" actId="20577"/>
          <ac:spMkLst>
            <pc:docMk/>
            <pc:sldMk cId="2315083877" sldId="260"/>
            <ac:spMk id="2" creationId="{14440F19-0FF2-0895-7452-F9CAF830F015}"/>
          </ac:spMkLst>
        </pc:spChg>
        <pc:spChg chg="del">
          <ac:chgData name="Selever Viktor 553" userId="S::selvik553@hengersor.hu::34e87538-5951-4bb7-a5d1-6cc5eb90e2ea" providerId="AD" clId="Web-{6E788A48-F08E-8AE2-08AE-59856B9996B6}" dt="2025-04-10T09:04:06.666" v="78"/>
          <ac:spMkLst>
            <pc:docMk/>
            <pc:sldMk cId="2315083877" sldId="260"/>
            <ac:spMk id="3" creationId="{3077FD1F-6B40-6E77-C6C1-10C07A1A0680}"/>
          </ac:spMkLst>
        </pc:spChg>
        <pc:spChg chg="mod">
          <ac:chgData name="Selever Viktor 553" userId="S::selvik553@hengersor.hu::34e87538-5951-4bb7-a5d1-6cc5eb90e2ea" providerId="AD" clId="Web-{6E788A48-F08E-8AE2-08AE-59856B9996B6}" dt="2025-04-10T09:06:27.858" v="134" actId="20577"/>
          <ac:spMkLst>
            <pc:docMk/>
            <pc:sldMk cId="2315083877" sldId="260"/>
            <ac:spMk id="4" creationId="{575D857B-F7F6-50A5-1BF8-263EAE994A57}"/>
          </ac:spMkLst>
        </pc:spChg>
        <pc:picChg chg="add mod ord">
          <ac:chgData name="Selever Viktor 553" userId="S::selvik553@hengersor.hu::34e87538-5951-4bb7-a5d1-6cc5eb90e2ea" providerId="AD" clId="Web-{6E788A48-F08E-8AE2-08AE-59856B9996B6}" dt="2025-04-10T09:04:12.354" v="81" actId="1076"/>
          <ac:picMkLst>
            <pc:docMk/>
            <pc:sldMk cId="2315083877" sldId="260"/>
            <ac:picMk id="5" creationId="{A6E96FCF-A8F4-D7C2-30B1-E7A2BCFAAA1E}"/>
          </ac:picMkLst>
        </pc:picChg>
        <pc:picChg chg="add">
          <ac:chgData name="Selever Viktor 553" userId="S::selvik553@hengersor.hu::34e87538-5951-4bb7-a5d1-6cc5eb90e2ea" providerId="AD" clId="Web-{6E788A48-F08E-8AE2-08AE-59856B9996B6}" dt="2025-04-10T09:04:37.277" v="82"/>
          <ac:picMkLst>
            <pc:docMk/>
            <pc:sldMk cId="2315083877" sldId="260"/>
            <ac:picMk id="7" creationId="{69BC198E-C61D-E354-2B87-147A88F9B41F}"/>
          </ac:picMkLst>
        </pc:picChg>
        <pc:picChg chg="add">
          <ac:chgData name="Selever Viktor 553" userId="S::selvik553@hengersor.hu::34e87538-5951-4bb7-a5d1-6cc5eb90e2ea" providerId="AD" clId="Web-{6E788A48-F08E-8AE2-08AE-59856B9996B6}" dt="2025-04-10T09:04:43.433" v="83"/>
          <ac:picMkLst>
            <pc:docMk/>
            <pc:sldMk cId="2315083877" sldId="260"/>
            <ac:picMk id="9" creationId="{0C365A1E-1E1D-8776-816D-BA15A731617C}"/>
          </ac:picMkLst>
        </pc:picChg>
        <pc:picChg chg="add mod">
          <ac:chgData name="Selever Viktor 553" userId="S::selvik553@hengersor.hu::34e87538-5951-4bb7-a5d1-6cc5eb90e2ea" providerId="AD" clId="Web-{6E788A48-F08E-8AE2-08AE-59856B9996B6}" dt="2025-04-10T09:08:01.408" v="153" actId="688"/>
          <ac:picMkLst>
            <pc:docMk/>
            <pc:sldMk cId="2315083877" sldId="260"/>
            <ac:picMk id="10" creationId="{0BE65217-B93E-CB7B-D1FC-07F42C8A87E3}"/>
          </ac:picMkLst>
        </pc:picChg>
        <pc:picChg chg="add mod">
          <ac:chgData name="Selever Viktor 553" userId="S::selvik553@hengersor.hu::34e87538-5951-4bb7-a5d1-6cc5eb90e2ea" providerId="AD" clId="Web-{6E788A48-F08E-8AE2-08AE-59856B9996B6}" dt="2025-04-10T09:08:29.456" v="162" actId="1076"/>
          <ac:picMkLst>
            <pc:docMk/>
            <pc:sldMk cId="2315083877" sldId="260"/>
            <ac:picMk id="11" creationId="{469F47AD-30D0-772C-493C-F12E53AF5FAF}"/>
          </ac:picMkLst>
        </pc:picChg>
      </pc:sldChg>
    </pc:docChg>
  </pc:docChgLst>
  <pc:docChgLst>
    <pc:chgData name="Selever Viktor 553" userId="S::selvik553@hengersor.hu::34e87538-5951-4bb7-a5d1-6cc5eb90e2ea" providerId="AD" clId="Web-{BFD26C7D-A090-4B04-EB7E-9ADD8020099A}"/>
    <pc:docChg chg="addSld modSld">
      <pc:chgData name="Selever Viktor 553" userId="S::selvik553@hengersor.hu::34e87538-5951-4bb7-a5d1-6cc5eb90e2ea" providerId="AD" clId="Web-{BFD26C7D-A090-4B04-EB7E-9ADD8020099A}" dt="2025-04-11T08:27:28.259" v="5"/>
      <pc:docMkLst>
        <pc:docMk/>
      </pc:docMkLst>
      <pc:sldChg chg="delSp modSp">
        <pc:chgData name="Selever Viktor 553" userId="S::selvik553@hengersor.hu::34e87538-5951-4bb7-a5d1-6cc5eb90e2ea" providerId="AD" clId="Web-{BFD26C7D-A090-4B04-EB7E-9ADD8020099A}" dt="2025-04-11T08:25:38.424" v="1" actId="1076"/>
        <pc:sldMkLst>
          <pc:docMk/>
          <pc:sldMk cId="3746466559" sldId="259"/>
        </pc:sldMkLst>
        <pc:picChg chg="mod">
          <ac:chgData name="Selever Viktor 553" userId="S::selvik553@hengersor.hu::34e87538-5951-4bb7-a5d1-6cc5eb90e2ea" providerId="AD" clId="Web-{BFD26C7D-A090-4B04-EB7E-9ADD8020099A}" dt="2025-04-11T08:25:38.424" v="1" actId="1076"/>
          <ac:picMkLst>
            <pc:docMk/>
            <pc:sldMk cId="3746466559" sldId="259"/>
            <ac:picMk id="5" creationId="{35136B5B-A60B-166A-B806-A5518514F96D}"/>
          </ac:picMkLst>
        </pc:picChg>
        <pc:picChg chg="del">
          <ac:chgData name="Selever Viktor 553" userId="S::selvik553@hengersor.hu::34e87538-5951-4bb7-a5d1-6cc5eb90e2ea" providerId="AD" clId="Web-{BFD26C7D-A090-4B04-EB7E-9ADD8020099A}" dt="2025-04-11T08:25:35.987" v="0"/>
          <ac:picMkLst>
            <pc:docMk/>
            <pc:sldMk cId="3746466559" sldId="259"/>
            <ac:picMk id="6" creationId="{8EB39EDF-0CD5-9B43-2221-42C7B677D47F}"/>
          </ac:picMkLst>
        </pc:picChg>
      </pc:sldChg>
      <pc:sldChg chg="modSp">
        <pc:chgData name="Selever Viktor 553" userId="S::selvik553@hengersor.hu::34e87538-5951-4bb7-a5d1-6cc5eb90e2ea" providerId="AD" clId="Web-{BFD26C7D-A090-4B04-EB7E-9ADD8020099A}" dt="2025-04-11T08:26:42.444" v="3" actId="20577"/>
        <pc:sldMkLst>
          <pc:docMk/>
          <pc:sldMk cId="2315083877" sldId="260"/>
        </pc:sldMkLst>
        <pc:spChg chg="mod">
          <ac:chgData name="Selever Viktor 553" userId="S::selvik553@hengersor.hu::34e87538-5951-4bb7-a5d1-6cc5eb90e2ea" providerId="AD" clId="Web-{BFD26C7D-A090-4B04-EB7E-9ADD8020099A}" dt="2025-04-11T08:26:42.444" v="3" actId="20577"/>
          <ac:spMkLst>
            <pc:docMk/>
            <pc:sldMk cId="2315083877" sldId="260"/>
            <ac:spMk id="4" creationId="{575D857B-F7F6-50A5-1BF8-263EAE994A57}"/>
          </ac:spMkLst>
        </pc:spChg>
      </pc:sldChg>
      <pc:sldChg chg="addSp new">
        <pc:chgData name="Selever Viktor 553" userId="S::selvik553@hengersor.hu::34e87538-5951-4bb7-a5d1-6cc5eb90e2ea" providerId="AD" clId="Web-{BFD26C7D-A090-4B04-EB7E-9ADD8020099A}" dt="2025-04-11T08:27:28.259" v="5"/>
        <pc:sldMkLst>
          <pc:docMk/>
          <pc:sldMk cId="2436092296" sldId="261"/>
        </pc:sldMkLst>
        <pc:picChg chg="add">
          <ac:chgData name="Selever Viktor 553" userId="S::selvik553@hengersor.hu::34e87538-5951-4bb7-a5d1-6cc5eb90e2ea" providerId="AD" clId="Web-{BFD26C7D-A090-4B04-EB7E-9ADD8020099A}" dt="2025-04-11T08:27:21.446" v="4"/>
          <ac:picMkLst>
            <pc:docMk/>
            <pc:sldMk cId="2436092296" sldId="261"/>
            <ac:picMk id="6" creationId="{F80C0A46-A74C-9E45-13DF-A40D934FE0A2}"/>
          </ac:picMkLst>
        </pc:picChg>
        <pc:picChg chg="add">
          <ac:chgData name="Selever Viktor 553" userId="S::selvik553@hengersor.hu::34e87538-5951-4bb7-a5d1-6cc5eb90e2ea" providerId="AD" clId="Web-{BFD26C7D-A090-4B04-EB7E-9ADD8020099A}" dt="2025-04-11T08:27:28.259" v="5"/>
          <ac:picMkLst>
            <pc:docMk/>
            <pc:sldMk cId="2436092296" sldId="261"/>
            <ac:picMk id="8" creationId="{0E672D2C-C3A7-09E9-235E-843D5BA2C645}"/>
          </ac:picMkLst>
        </pc:picChg>
      </pc:sldChg>
    </pc:docChg>
  </pc:docChgLst>
  <pc:docChgLst>
    <pc:chgData name="Selever Viktor 553" userId="S::selvik553@hengersor.hu::34e87538-5951-4bb7-a5d1-6cc5eb90e2ea" providerId="AD" clId="Web-{2A442C6C-E24D-F089-68F5-E41FBB4A029F}"/>
    <pc:docChg chg="modSld sldOrd">
      <pc:chgData name="Selever Viktor 553" userId="S::selvik553@hengersor.hu::34e87538-5951-4bb7-a5d1-6cc5eb90e2ea" providerId="AD" clId="Web-{2A442C6C-E24D-F089-68F5-E41FBB4A029F}" dt="2025-04-09T08:08:00.180" v="317" actId="20577"/>
      <pc:docMkLst>
        <pc:docMk/>
      </pc:docMkLst>
      <pc:sldChg chg="addSp delSp modSp">
        <pc:chgData name="Selever Viktor 553" userId="S::selvik553@hengersor.hu::34e87538-5951-4bb7-a5d1-6cc5eb90e2ea" providerId="AD" clId="Web-{2A442C6C-E24D-F089-68F5-E41FBB4A029F}" dt="2025-04-09T07:53:09.702" v="213"/>
        <pc:sldMkLst>
          <pc:docMk/>
          <pc:sldMk cId="1984209392" sldId="256"/>
        </pc:sldMkLst>
        <pc:spChg chg="mod">
          <ac:chgData name="Selever Viktor 553" userId="S::selvik553@hengersor.hu::34e87538-5951-4bb7-a5d1-6cc5eb90e2ea" providerId="AD" clId="Web-{2A442C6C-E24D-F089-68F5-E41FBB4A029F}" dt="2025-04-09T07:49:47.228" v="173" actId="20577"/>
          <ac:spMkLst>
            <pc:docMk/>
            <pc:sldMk cId="1984209392" sldId="256"/>
            <ac:spMk id="2" creationId="{1EDD8D22-9388-8DBA-83E9-1F21D1B58209}"/>
          </ac:spMkLst>
        </pc:spChg>
        <pc:spChg chg="mod">
          <ac:chgData name="Selever Viktor 553" userId="S::selvik553@hengersor.hu::34e87538-5951-4bb7-a5d1-6cc5eb90e2ea" providerId="AD" clId="Web-{2A442C6C-E24D-F089-68F5-E41FBB4A029F}" dt="2025-04-09T07:50:25.260" v="189" actId="20577"/>
          <ac:spMkLst>
            <pc:docMk/>
            <pc:sldMk cId="1984209392" sldId="256"/>
            <ac:spMk id="3" creationId="{BD5FF867-24F4-B0F3-FF51-FFE494D67DAA}"/>
          </ac:spMkLst>
        </pc:spChg>
        <pc:picChg chg="add mod">
          <ac:chgData name="Selever Viktor 553" userId="S::selvik553@hengersor.hu::34e87538-5951-4bb7-a5d1-6cc5eb90e2ea" providerId="AD" clId="Web-{2A442C6C-E24D-F089-68F5-E41FBB4A029F}" dt="2025-04-09T07:49:06.352" v="166" actId="14100"/>
          <ac:picMkLst>
            <pc:docMk/>
            <pc:sldMk cId="1984209392" sldId="256"/>
            <ac:picMk id="5" creationId="{F08AF447-A012-0095-E6AC-BCD5E6FF3B1E}"/>
          </ac:picMkLst>
        </pc:picChg>
        <pc:picChg chg="add mod">
          <ac:chgData name="Selever Viktor 553" userId="S::selvik553@hengersor.hu::34e87538-5951-4bb7-a5d1-6cc5eb90e2ea" providerId="AD" clId="Web-{2A442C6C-E24D-F089-68F5-E41FBB4A029F}" dt="2025-04-09T07:49:21.399" v="168" actId="1076"/>
          <ac:picMkLst>
            <pc:docMk/>
            <pc:sldMk cId="1984209392" sldId="256"/>
            <ac:picMk id="7" creationId="{D7ADB6CF-4FA8-4744-E7BF-80C697032BCD}"/>
          </ac:picMkLst>
        </pc:picChg>
        <pc:picChg chg="add mod">
          <ac:chgData name="Selever Viktor 553" userId="S::selvik553@hengersor.hu::34e87538-5951-4bb7-a5d1-6cc5eb90e2ea" providerId="AD" clId="Web-{2A442C6C-E24D-F089-68F5-E41FBB4A029F}" dt="2025-04-09T07:51:21.371" v="198" actId="1076"/>
          <ac:picMkLst>
            <pc:docMk/>
            <pc:sldMk cId="1984209392" sldId="256"/>
            <ac:picMk id="8" creationId="{73491FA3-86FA-962C-D08C-A4ED90495CA5}"/>
          </ac:picMkLst>
        </pc:picChg>
        <pc:picChg chg="add mod">
          <ac:chgData name="Selever Viktor 553" userId="S::selvik553@hengersor.hu::34e87538-5951-4bb7-a5d1-6cc5eb90e2ea" providerId="AD" clId="Web-{2A442C6C-E24D-F089-68F5-E41FBB4A029F}" dt="2025-04-09T07:51:58.106" v="204" actId="1076"/>
          <ac:picMkLst>
            <pc:docMk/>
            <pc:sldMk cId="1984209392" sldId="256"/>
            <ac:picMk id="9" creationId="{D8FA0564-2FB0-34AE-10F3-9E5852E9B5F9}"/>
          </ac:picMkLst>
        </pc:picChg>
        <pc:picChg chg="add del mod">
          <ac:chgData name="Selever Viktor 553" userId="S::selvik553@hengersor.hu::34e87538-5951-4bb7-a5d1-6cc5eb90e2ea" providerId="AD" clId="Web-{2A442C6C-E24D-F089-68F5-E41FBB4A029F}" dt="2025-04-09T07:53:09.702" v="213"/>
          <ac:picMkLst>
            <pc:docMk/>
            <pc:sldMk cId="1984209392" sldId="256"/>
            <ac:picMk id="10" creationId="{14C854E5-3E17-DF23-D63C-6F736BAF6F6D}"/>
          </ac:picMkLst>
        </pc:picChg>
      </pc:sldChg>
      <pc:sldChg chg="addSp delSp modSp">
        <pc:chgData name="Selever Viktor 553" userId="S::selvik553@hengersor.hu::34e87538-5951-4bb7-a5d1-6cc5eb90e2ea" providerId="AD" clId="Web-{2A442C6C-E24D-F089-68F5-E41FBB4A029F}" dt="2025-04-09T07:56:47.208" v="228" actId="1076"/>
        <pc:sldMkLst>
          <pc:docMk/>
          <pc:sldMk cId="3522349657" sldId="257"/>
        </pc:sldMkLst>
        <pc:spChg chg="mod">
          <ac:chgData name="Selever Viktor 553" userId="S::selvik553@hengersor.hu::34e87538-5951-4bb7-a5d1-6cc5eb90e2ea" providerId="AD" clId="Web-{2A442C6C-E24D-F089-68F5-E41FBB4A029F}" dt="2025-04-09T07:16:21.477" v="5" actId="20577"/>
          <ac:spMkLst>
            <pc:docMk/>
            <pc:sldMk cId="3522349657" sldId="257"/>
            <ac:spMk id="2" creationId="{AB87D91F-4821-43A7-A138-B011827C482B}"/>
          </ac:spMkLst>
        </pc:spChg>
        <pc:spChg chg="add del">
          <ac:chgData name="Selever Viktor 553" userId="S::selvik553@hengersor.hu::34e87538-5951-4bb7-a5d1-6cc5eb90e2ea" providerId="AD" clId="Web-{2A442C6C-E24D-F089-68F5-E41FBB4A029F}" dt="2025-04-09T07:56:20.145" v="219"/>
          <ac:spMkLst>
            <pc:docMk/>
            <pc:sldMk cId="3522349657" sldId="257"/>
            <ac:spMk id="3" creationId="{CD4B4258-6D32-9BFF-78B7-620C0EB4B54D}"/>
          </ac:spMkLst>
        </pc:spChg>
        <pc:spChg chg="mod">
          <ac:chgData name="Selever Viktor 553" userId="S::selvik553@hengersor.hu::34e87538-5951-4bb7-a5d1-6cc5eb90e2ea" providerId="AD" clId="Web-{2A442C6C-E24D-F089-68F5-E41FBB4A029F}" dt="2025-04-09T07:48:05.975" v="163" actId="14100"/>
          <ac:spMkLst>
            <pc:docMk/>
            <pc:sldMk cId="3522349657" sldId="257"/>
            <ac:spMk id="12" creationId="{FD43B1E7-3D78-6C1B-D1D4-FE017BC439F0}"/>
          </ac:spMkLst>
        </pc:spChg>
        <pc:picChg chg="add mod">
          <ac:chgData name="Selever Viktor 553" userId="S::selvik553@hengersor.hu::34e87538-5951-4bb7-a5d1-6cc5eb90e2ea" providerId="AD" clId="Web-{2A442C6C-E24D-F089-68F5-E41FBB4A029F}" dt="2025-04-09T07:56:47.208" v="228" actId="1076"/>
          <ac:picMkLst>
            <pc:docMk/>
            <pc:sldMk cId="3522349657" sldId="257"/>
            <ac:picMk id="4" creationId="{A2ABF8B7-016E-5B83-9598-326065209BFD}"/>
          </ac:picMkLst>
        </pc:picChg>
      </pc:sldChg>
      <pc:sldChg chg="addSp modSp ord">
        <pc:chgData name="Selever Viktor 553" userId="S::selvik553@hengersor.hu::34e87538-5951-4bb7-a5d1-6cc5eb90e2ea" providerId="AD" clId="Web-{2A442C6C-E24D-F089-68F5-E41FBB4A029F}" dt="2025-04-09T08:08:00.180" v="317" actId="20577"/>
        <pc:sldMkLst>
          <pc:docMk/>
          <pc:sldMk cId="525842534" sldId="258"/>
        </pc:sldMkLst>
        <pc:spChg chg="mod">
          <ac:chgData name="Selever Viktor 553" userId="S::selvik553@hengersor.hu::34e87538-5951-4bb7-a5d1-6cc5eb90e2ea" providerId="AD" clId="Web-{2A442C6C-E24D-F089-68F5-E41FBB4A029F}" dt="2025-04-09T08:01:01.168" v="238" actId="20577"/>
          <ac:spMkLst>
            <pc:docMk/>
            <pc:sldMk cId="525842534" sldId="258"/>
            <ac:spMk id="2" creationId="{15ED6C03-5E8C-09DB-ADDA-7A2FEC564C5B}"/>
          </ac:spMkLst>
        </pc:spChg>
        <pc:spChg chg="mod">
          <ac:chgData name="Selever Viktor 553" userId="S::selvik553@hengersor.hu::34e87538-5951-4bb7-a5d1-6cc5eb90e2ea" providerId="AD" clId="Web-{2A442C6C-E24D-F089-68F5-E41FBB4A029F}" dt="2025-04-09T08:08:00.180" v="317" actId="20577"/>
          <ac:spMkLst>
            <pc:docMk/>
            <pc:sldMk cId="525842534" sldId="258"/>
            <ac:spMk id="3" creationId="{D5CD29E4-A449-A6AC-D138-2093162C5AD2}"/>
          </ac:spMkLst>
        </pc:spChg>
        <pc:picChg chg="add mod">
          <ac:chgData name="Selever Viktor 553" userId="S::selvik553@hengersor.hu::34e87538-5951-4bb7-a5d1-6cc5eb90e2ea" providerId="AD" clId="Web-{2A442C6C-E24D-F089-68F5-E41FBB4A029F}" dt="2025-04-09T07:54:10.844" v="215" actId="1076"/>
          <ac:picMkLst>
            <pc:docMk/>
            <pc:sldMk cId="525842534" sldId="258"/>
            <ac:picMk id="5" creationId="{31A1D791-E263-477D-EA58-29A9C6D4961B}"/>
          </ac:picMkLst>
        </pc:picChg>
        <pc:picChg chg="add mod">
          <ac:chgData name="Selever Viktor 553" userId="S::selvik553@hengersor.hu::34e87538-5951-4bb7-a5d1-6cc5eb90e2ea" providerId="AD" clId="Web-{2A442C6C-E24D-F089-68F5-E41FBB4A029F}" dt="2025-04-09T07:54:20.485" v="217" actId="1076"/>
          <ac:picMkLst>
            <pc:docMk/>
            <pc:sldMk cId="525842534" sldId="258"/>
            <ac:picMk id="7" creationId="{23D1F002-A893-F778-F5F6-74F819CC0E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5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5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12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206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74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89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57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70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1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9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4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1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9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5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5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83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DD8D22-9388-8DBA-83E9-1F21D1B58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2313582"/>
          </a:xfrm>
        </p:spPr>
        <p:txBody>
          <a:bodyPr/>
          <a:lstStyle/>
          <a:p>
            <a:pPr algn="ctr"/>
            <a:r>
              <a:rPr lang="hu-HU" b="1" dirty="0"/>
              <a:t>PARTYEZ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D5FF867-24F4-B0F3-FF51-FFE494D67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hu-HU" b="1" err="1"/>
              <a:t>Selever</a:t>
            </a:r>
            <a:r>
              <a:rPr lang="hu-HU" b="1" dirty="0"/>
              <a:t> </a:t>
            </a:r>
            <a:r>
              <a:rPr lang="hu-HU" b="1" err="1"/>
              <a:t>viktor</a:t>
            </a:r>
            <a:r>
              <a:rPr lang="hu-HU" b="1" dirty="0"/>
              <a:t> </a:t>
            </a:r>
            <a:endParaRPr lang="en-US" b="1" dirty="0"/>
          </a:p>
          <a:p>
            <a:pPr algn="ctr"/>
            <a:r>
              <a:rPr lang="hu-HU" b="1" dirty="0"/>
              <a:t>Szepesi szilárd</a:t>
            </a:r>
          </a:p>
        </p:txBody>
      </p:sp>
      <p:pic>
        <p:nvPicPr>
          <p:cNvPr id="5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F08AF447-A012-0095-E6AC-BCD5E6FF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582" y="4460"/>
            <a:ext cx="1459762" cy="1603059"/>
          </a:xfrm>
          <a:prstGeom prst="rect">
            <a:avLst/>
          </a:prstGeom>
        </p:spPr>
      </p:pic>
      <p:pic>
        <p:nvPicPr>
          <p:cNvPr id="7" name="Tartalom helye 7" descr="Graffiti Artwork, Urban Murals, Street Art PNG">
            <a:extLst>
              <a:ext uri="{FF2B5EF4-FFF2-40B4-BE49-F238E27FC236}">
                <a16:creationId xmlns:a16="http://schemas.microsoft.com/office/drawing/2014/main" id="{D7ADB6CF-4FA8-4744-E7BF-80C69703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291662" y="39509"/>
            <a:ext cx="847725" cy="1202905"/>
          </a:xfrm>
          <a:prstGeom prst="rect">
            <a:avLst/>
          </a:prstGeom>
        </p:spPr>
      </p:pic>
      <p:pic>
        <p:nvPicPr>
          <p:cNvPr id="8" name="Picture 7" descr="Graffiti PNG transparent image download, size: 1280x1189px">
            <a:extLst>
              <a:ext uri="{FF2B5EF4-FFF2-40B4-BE49-F238E27FC236}">
                <a16:creationId xmlns:a16="http://schemas.microsoft.com/office/drawing/2014/main" id="{73491FA3-86FA-962C-D08C-A4ED9049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716285" y="4973738"/>
            <a:ext cx="1402522" cy="1319835"/>
          </a:xfrm>
          <a:prstGeom prst="rect">
            <a:avLst/>
          </a:prstGeom>
        </p:spPr>
      </p:pic>
      <p:pic>
        <p:nvPicPr>
          <p:cNvPr id="9" name="Picture 8" descr="Graffiti PNG Images Transparent Free Download | PNGMart.com">
            <a:extLst>
              <a:ext uri="{FF2B5EF4-FFF2-40B4-BE49-F238E27FC236}">
                <a16:creationId xmlns:a16="http://schemas.microsoft.com/office/drawing/2014/main" id="{D8FA0564-2FB0-34AE-10F3-9E5852E9B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0">
            <a:off x="9011182" y="4106377"/>
            <a:ext cx="2464904" cy="220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0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F46079-B66D-A2EC-EC8D-6AB37B45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147" y="452718"/>
            <a:ext cx="8174507" cy="1400530"/>
          </a:xfrm>
        </p:spPr>
        <p:txBody>
          <a:bodyPr/>
          <a:lstStyle/>
          <a:p>
            <a:pPr algn="ctr"/>
            <a:r>
              <a:rPr lang="hu-HU" b="1" err="1"/>
              <a:t>Our</a:t>
            </a:r>
            <a:r>
              <a:rPr lang="hu-HU" b="1" dirty="0"/>
              <a:t> Website</a:t>
            </a:r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C241899C-9D7A-EC5F-258F-DC0522C80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44" y="1483713"/>
            <a:ext cx="5554917" cy="2809192"/>
          </a:xfrm>
        </p:spPr>
      </p:pic>
      <p:pic>
        <p:nvPicPr>
          <p:cNvPr id="5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2D0E6A9C-E144-5688-0FCA-A913A8C4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7" name="Tartalom helye 7" descr="Graffiti Artwork, Urban Murals, Street Art PNG">
            <a:extLst>
              <a:ext uri="{FF2B5EF4-FFF2-40B4-BE49-F238E27FC236}">
                <a16:creationId xmlns:a16="http://schemas.microsoft.com/office/drawing/2014/main" id="{0D1A252C-42DC-A1D4-D454-E271C666E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35F5C64-763B-6908-A66C-0DB70355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64" y="4672988"/>
            <a:ext cx="2110135" cy="200139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2ECD80A-2A21-AEAD-6974-A9D9A4D8E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980" y="4598337"/>
            <a:ext cx="2186161" cy="200380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3974638-F344-58FD-5ADA-D9ABC2DA6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7359" y="4672988"/>
            <a:ext cx="2186221" cy="192795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9AFBC63-0BC4-5A96-1798-74064C305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227" y="1487702"/>
            <a:ext cx="5554337" cy="28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7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713898-1289-05FC-AB8E-78399B89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err="1"/>
              <a:t>Responsivity</a:t>
            </a:r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827A8533-E558-1C0B-0634-21C092637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39" y="1419448"/>
            <a:ext cx="2844256" cy="5168638"/>
          </a:xfrm>
        </p:spPr>
      </p:pic>
      <p:pic>
        <p:nvPicPr>
          <p:cNvPr id="5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C3006DDB-40F5-708E-7093-16CA2CCC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7" name="Tartalom helye 7" descr="Graffiti Artwork, Urban Murals, Street Art PNG">
            <a:extLst>
              <a:ext uri="{FF2B5EF4-FFF2-40B4-BE49-F238E27FC236}">
                <a16:creationId xmlns:a16="http://schemas.microsoft.com/office/drawing/2014/main" id="{32A8DFF4-DEDB-0E93-550A-D147CFFB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03C3413-6E0C-19AD-6F29-7E325530E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721" y="2038521"/>
            <a:ext cx="6437064" cy="39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4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BE70F0-E077-51A9-8FC7-618FA875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err="1"/>
              <a:t>Summary&amp;Future</a:t>
            </a:r>
            <a:r>
              <a:rPr lang="hu-HU" b="1" dirty="0"/>
              <a:t> </a:t>
            </a:r>
            <a:r>
              <a:rPr lang="hu-HU" b="1" err="1"/>
              <a:t>plans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C3754B-E510-E7AF-5175-B1EFA3043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392902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 dirty="0" err="1"/>
              <a:t>Summary</a:t>
            </a:r>
            <a:r>
              <a:rPr lang="hu-HU" b="1" dirty="0"/>
              <a:t>: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made</a:t>
            </a:r>
            <a:r>
              <a:rPr lang="hu-HU" dirty="0"/>
              <a:t> a </a:t>
            </a:r>
            <a:r>
              <a:rPr lang="hu-HU" dirty="0" err="1"/>
              <a:t>comfortable</a:t>
            </a:r>
            <a:r>
              <a:rPr lang="hu-HU" dirty="0"/>
              <a:t> and </a:t>
            </a:r>
            <a:r>
              <a:rPr lang="hu-HU" dirty="0" err="1"/>
              <a:t>easy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website.</a:t>
            </a:r>
            <a:endParaRPr lang="hu-HU"/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hu-HU" err="1"/>
              <a:t>Responsive</a:t>
            </a:r>
            <a:endParaRPr lang="hu-HU" dirty="0" err="1"/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hu-HU" err="1"/>
              <a:t>User</a:t>
            </a:r>
            <a:r>
              <a:rPr lang="hu-HU" dirty="0"/>
              <a:t> </a:t>
            </a:r>
            <a:r>
              <a:rPr lang="hu-HU" err="1"/>
              <a:t>friendly</a:t>
            </a:r>
            <a:endParaRPr lang="hu-HU" dirty="0" err="1"/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hu-HU" err="1"/>
              <a:t>Colorfull</a:t>
            </a:r>
            <a:endParaRPr lang="hu-HU"/>
          </a:p>
        </p:txBody>
      </p:sp>
      <p:pic>
        <p:nvPicPr>
          <p:cNvPr id="5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FD4BAAAC-7DFC-0F72-FA58-123DF96A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7" name="Tartalom helye 7" descr="Graffiti Artwork, Urban Murals, Street Art PNG">
            <a:extLst>
              <a:ext uri="{FF2B5EF4-FFF2-40B4-BE49-F238E27FC236}">
                <a16:creationId xmlns:a16="http://schemas.microsoft.com/office/drawing/2014/main" id="{D5BFE24D-40DF-C633-2F62-6DF13D43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4F65CAE4-34B4-303E-68A9-8065CE689E6A}"/>
              </a:ext>
            </a:extLst>
          </p:cNvPr>
          <p:cNvSpPr txBox="1"/>
          <p:nvPr/>
        </p:nvSpPr>
        <p:spPr>
          <a:xfrm>
            <a:off x="5829035" y="2048992"/>
            <a:ext cx="49447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b="1" dirty="0" err="1"/>
              <a:t>Future</a:t>
            </a:r>
            <a:r>
              <a:rPr lang="hu-HU" b="1" dirty="0"/>
              <a:t> </a:t>
            </a:r>
            <a:r>
              <a:rPr lang="hu-HU" b="1" dirty="0" err="1"/>
              <a:t>plans</a:t>
            </a:r>
            <a:r>
              <a:rPr lang="hu-HU" b="1" dirty="0"/>
              <a:t>: </a:t>
            </a:r>
          </a:p>
          <a:p>
            <a:pPr marL="285750" indent="-285750">
              <a:buFont typeface="Wingdings"/>
              <a:buChar char="q"/>
            </a:pPr>
            <a:r>
              <a:rPr lang="hu-HU" dirty="0"/>
              <a:t>More </a:t>
            </a:r>
            <a:r>
              <a:rPr lang="hu-HU" err="1"/>
              <a:t>parties</a:t>
            </a:r>
            <a:r>
              <a:rPr lang="hu-HU" dirty="0"/>
              <a:t> </a:t>
            </a:r>
          </a:p>
          <a:p>
            <a:pPr marL="285750" indent="-285750">
              <a:buFont typeface="Wingdings"/>
              <a:buChar char="q"/>
            </a:pPr>
            <a:r>
              <a:rPr lang="hu-HU" dirty="0"/>
              <a:t>More </a:t>
            </a:r>
            <a:r>
              <a:rPr lang="hu-HU" err="1"/>
              <a:t>choises</a:t>
            </a:r>
            <a:endParaRPr lang="hu-HU"/>
          </a:p>
          <a:p>
            <a:pPr marL="285750" indent="-285750">
              <a:buFont typeface="Wingdings"/>
              <a:buChar char="q"/>
            </a:pPr>
            <a:r>
              <a:rPr lang="hu-HU" dirty="0" err="1"/>
              <a:t>Small</a:t>
            </a:r>
            <a:r>
              <a:rPr lang="hu-HU" dirty="0"/>
              <a:t> </a:t>
            </a:r>
            <a:r>
              <a:rPr lang="hu-HU" dirty="0" err="1"/>
              <a:t>special</a:t>
            </a: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 ( more preferences)</a:t>
            </a:r>
          </a:p>
        </p:txBody>
      </p:sp>
      <p:pic>
        <p:nvPicPr>
          <p:cNvPr id="10" name="Kép 9" descr="Stonks, Market, Trading, Investment, Growth PNG">
            <a:extLst>
              <a:ext uri="{FF2B5EF4-FFF2-40B4-BE49-F238E27FC236}">
                <a16:creationId xmlns:a16="http://schemas.microsoft.com/office/drawing/2014/main" id="{D151E93F-6D90-F7F5-A82C-7A6C6D4DC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014" y="384764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B87D91F-4821-43A7-A138-B011827C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897768" cy="5248656"/>
          </a:xfrm>
        </p:spPr>
        <p:txBody>
          <a:bodyPr anchor="ctr">
            <a:normAutofit/>
          </a:bodyPr>
          <a:lstStyle/>
          <a:p>
            <a:pPr algn="ctr"/>
            <a:r>
              <a:rPr lang="hu-HU" b="1" dirty="0"/>
              <a:t>Mit nyújtunk?</a:t>
            </a:r>
          </a:p>
        </p:txBody>
      </p:sp>
      <p:pic>
        <p:nvPicPr>
          <p:cNvPr id="5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09E9E5CA-0E6C-A35C-F693-2F6D8DF5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025" y="450774"/>
            <a:ext cx="1448719" cy="1558886"/>
          </a:xfrm>
          <a:prstGeom prst="rect">
            <a:avLst/>
          </a:prstGeom>
        </p:spPr>
      </p:pic>
      <p:pic>
        <p:nvPicPr>
          <p:cNvPr id="8" name="Tartalom helye 7" descr="Graffiti Artwork, Urban Murals, Street Art PNG">
            <a:extLst>
              <a:ext uri="{FF2B5EF4-FFF2-40B4-BE49-F238E27FC236}">
                <a16:creationId xmlns:a16="http://schemas.microsoft.com/office/drawing/2014/main" id="{38FABE20-3209-936A-1964-CEB0A0EE9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16200000">
            <a:off x="9706358" y="381857"/>
            <a:ext cx="847725" cy="1202905"/>
          </a:xfr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FD43B1E7-3D78-6C1B-D1D4-FE017BC439F0}"/>
              </a:ext>
            </a:extLst>
          </p:cNvPr>
          <p:cNvSpPr txBox="1"/>
          <p:nvPr/>
        </p:nvSpPr>
        <p:spPr>
          <a:xfrm>
            <a:off x="5417507" y="2014901"/>
            <a:ext cx="531670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</a:rPr>
              <a:t>Probléma :</a:t>
            </a:r>
            <a:r>
              <a:rPr lang="hu-HU" sz="2000" dirty="0"/>
              <a:t>Ha szeretnél elmenni egy bulira oda-vissza kell váltogatnod különböző platformokon </a:t>
            </a:r>
            <a:endParaRPr lang="hu-HU"/>
          </a:p>
          <a:p>
            <a:r>
              <a:rPr lang="hu-HU" sz="2000" dirty="0"/>
              <a:t>és azok közt </a:t>
            </a:r>
            <a:r>
              <a:rPr lang="hu-HU" sz="2000" b="1" dirty="0"/>
              <a:t>IDŐIGÉNYES</a:t>
            </a:r>
            <a:endParaRPr lang="hu-HU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b="1" dirty="0">
                <a:solidFill>
                  <a:srgbClr val="92D050"/>
                </a:solidFill>
              </a:rPr>
              <a:t>Megoldás: </a:t>
            </a:r>
            <a:r>
              <a:rPr lang="hu-HU" sz="2000" dirty="0"/>
              <a:t>Létrehoztunk egy parti ajánló weboldalt, amin egy helyen megtalálhatod ízlésednek megfelelő bulikat, ami </a:t>
            </a:r>
            <a:r>
              <a:rPr lang="hu-HU" sz="2000" b="1" dirty="0"/>
              <a:t>GYORSABB</a:t>
            </a:r>
          </a:p>
        </p:txBody>
      </p:sp>
      <p:pic>
        <p:nvPicPr>
          <p:cNvPr id="4" name="Picture 3" descr="Graffiti PNG Transparent Images, Pictures, Photos">
            <a:extLst>
              <a:ext uri="{FF2B5EF4-FFF2-40B4-BE49-F238E27FC236}">
                <a16:creationId xmlns:a16="http://schemas.microsoft.com/office/drawing/2014/main" id="{A2ABF8B7-016E-5B83-9598-326065209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40000">
            <a:off x="677438" y="5316202"/>
            <a:ext cx="1115392" cy="8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D6C03-5E8C-09DB-ADDA-7A2FEC56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Feladat elosztás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CD29E4-A449-A6AC-D138-2093162C5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hu-HU" b="1" err="1">
                <a:solidFill>
                  <a:srgbClr val="92D050"/>
                </a:solidFill>
              </a:rPr>
              <a:t>Selever</a:t>
            </a:r>
            <a:r>
              <a:rPr lang="hu-HU" b="1" dirty="0">
                <a:solidFill>
                  <a:srgbClr val="92D050"/>
                </a:solidFill>
              </a:rPr>
              <a:t> Viktor:</a:t>
            </a:r>
            <a:r>
              <a:rPr lang="hu-HU" dirty="0">
                <a:solidFill>
                  <a:srgbClr val="92D050"/>
                </a:solidFill>
              </a:rPr>
              <a:t> </a:t>
            </a:r>
            <a:r>
              <a:rPr lang="hu-HU" dirty="0"/>
              <a:t>Frontend, </a:t>
            </a:r>
            <a:r>
              <a:rPr lang="hu-HU" err="1"/>
              <a:t>PPt</a:t>
            </a:r>
            <a:r>
              <a:rPr lang="hu-HU" dirty="0"/>
              <a:t>, Dokumentáció</a:t>
            </a:r>
            <a:endParaRPr lang="hu-HU"/>
          </a:p>
          <a:p>
            <a:pPr algn="ctr">
              <a:buClr>
                <a:srgbClr val="8AD0D6"/>
              </a:buClr>
            </a:pPr>
            <a:endParaRPr lang="hu-HU" dirty="0"/>
          </a:p>
          <a:p>
            <a:pPr algn="ctr">
              <a:buClr>
                <a:srgbClr val="8AD0D6"/>
              </a:buClr>
            </a:pPr>
            <a:r>
              <a:rPr lang="hu-HU" b="1" dirty="0">
                <a:solidFill>
                  <a:srgbClr val="92D050"/>
                </a:solidFill>
              </a:rPr>
              <a:t>Szepesi Szilárd:</a:t>
            </a:r>
            <a:r>
              <a:rPr lang="hu-HU" dirty="0"/>
              <a:t> Konzol,  adatbázis lekérdezések</a:t>
            </a:r>
          </a:p>
          <a:p>
            <a:pPr marL="0" indent="0">
              <a:buClr>
                <a:srgbClr val="8AD0D6"/>
              </a:buClr>
              <a:buNone/>
            </a:pPr>
            <a:endParaRPr lang="hu-HU" dirty="0"/>
          </a:p>
          <a:p>
            <a:pPr marL="0" indent="0" algn="ctr">
              <a:buClr>
                <a:srgbClr val="8AD0D6"/>
              </a:buClr>
              <a:buNone/>
            </a:pPr>
            <a:r>
              <a:rPr lang="hu-HU" dirty="0"/>
              <a:t> Folyamatosan segítettünk egymásnak, ha valaki elakadt és a Backend részt elosztottuk egymásközt</a:t>
            </a:r>
          </a:p>
          <a:p>
            <a:pPr>
              <a:buClr>
                <a:srgbClr val="8AD0D6"/>
              </a:buClr>
            </a:pPr>
            <a:endParaRPr lang="hu-HU" dirty="0"/>
          </a:p>
          <a:p>
            <a:pPr>
              <a:buClr>
                <a:srgbClr val="8AD0D6"/>
              </a:buClr>
            </a:pPr>
            <a:endParaRPr lang="hu-HU" dirty="0"/>
          </a:p>
        </p:txBody>
      </p:sp>
      <p:pic>
        <p:nvPicPr>
          <p:cNvPr id="5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31A1D791-E263-477D-EA58-29A9C6D4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7" name="Tartalom helye 7" descr="Graffiti Artwork, Urban Murals, Street Art PNG">
            <a:extLst>
              <a:ext uri="{FF2B5EF4-FFF2-40B4-BE49-F238E27FC236}">
                <a16:creationId xmlns:a16="http://schemas.microsoft.com/office/drawing/2014/main" id="{23D1F002-A893-F778-F5F6-74F819CC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  <p:pic>
        <p:nvPicPr>
          <p:cNvPr id="4" name="Picture 3" descr="Flork Sticker PNG">
            <a:extLst>
              <a:ext uri="{FF2B5EF4-FFF2-40B4-BE49-F238E27FC236}">
                <a16:creationId xmlns:a16="http://schemas.microsoft.com/office/drawing/2014/main" id="{2F448390-387F-D4BC-E768-7759B75A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80" y="5230783"/>
            <a:ext cx="1526104" cy="1626251"/>
          </a:xfrm>
          <a:prstGeom prst="rect">
            <a:avLst/>
          </a:prstGeom>
        </p:spPr>
      </p:pic>
      <p:pic>
        <p:nvPicPr>
          <p:cNvPr id="6" name="Picture 5" descr="Graffiti Sticker Png - PNG Image Collection">
            <a:extLst>
              <a:ext uri="{FF2B5EF4-FFF2-40B4-BE49-F238E27FC236}">
                <a16:creationId xmlns:a16="http://schemas.microsoft.com/office/drawing/2014/main" id="{E12B6ED1-57A6-96E3-D83A-59F280607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091" y="5632306"/>
            <a:ext cx="2320728" cy="1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4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1C641A-5F1B-E372-4717-3DD2D547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Felhasznált szoftverek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37440E-96E2-FE1F-3297-7456FE961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12024"/>
            <a:ext cx="8946541" cy="45363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 dirty="0"/>
              <a:t>Backend:</a:t>
            </a:r>
          </a:p>
          <a:p>
            <a:pPr>
              <a:buClr>
                <a:srgbClr val="8AD0D6"/>
              </a:buClr>
            </a:pPr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  <a:p>
            <a:pPr>
              <a:buClr>
                <a:srgbClr val="8AD0D6"/>
              </a:buClr>
            </a:pPr>
            <a:r>
              <a:rPr lang="hu-HU" dirty="0" err="1"/>
              <a:t>Javascript</a:t>
            </a:r>
            <a:endParaRPr lang="hu-HU" dirty="0"/>
          </a:p>
          <a:p>
            <a:pPr>
              <a:buClr>
                <a:srgbClr val="8AD0D6"/>
              </a:buClr>
            </a:pPr>
            <a:r>
              <a:rPr lang="hu-HU" dirty="0"/>
              <a:t>XAMPP</a:t>
            </a:r>
          </a:p>
          <a:p>
            <a:pPr>
              <a:buClr>
                <a:srgbClr val="8AD0D6"/>
              </a:buClr>
            </a:pPr>
            <a:r>
              <a:rPr lang="hu-HU" dirty="0" err="1"/>
              <a:t>MySQL</a:t>
            </a:r>
            <a:endParaRPr lang="hu-HU" dirty="0"/>
          </a:p>
          <a:p>
            <a:pPr>
              <a:buClr>
                <a:srgbClr val="8AD0D6"/>
              </a:buClr>
            </a:pPr>
            <a:endParaRPr lang="hu-HU" dirty="0"/>
          </a:p>
          <a:p>
            <a:pPr marL="0" indent="0">
              <a:buClr>
                <a:srgbClr val="8AD0D6"/>
              </a:buClr>
              <a:buNone/>
            </a:pPr>
            <a:r>
              <a:rPr lang="hu-HU" b="1" dirty="0"/>
              <a:t>Frontend:</a:t>
            </a:r>
          </a:p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</a:p>
          <a:p>
            <a:pPr>
              <a:buClr>
                <a:srgbClr val="8AD0D6"/>
              </a:buClr>
            </a:pPr>
            <a:r>
              <a:rPr lang="hu-HU" dirty="0"/>
              <a:t>CSS</a:t>
            </a:r>
          </a:p>
          <a:p>
            <a:pPr>
              <a:buClr>
                <a:srgbClr val="8AD0D6"/>
              </a:buClr>
            </a:pPr>
            <a:r>
              <a:rPr lang="hu-HU" dirty="0" err="1"/>
              <a:t>React</a:t>
            </a:r>
          </a:p>
        </p:txBody>
      </p:sp>
      <p:pic>
        <p:nvPicPr>
          <p:cNvPr id="5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EA5A8D9D-2668-4B73-40C8-7B3E7B6E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7" name="Tartalom helye 7" descr="Graffiti Artwork, Urban Murals, Street Art PNG">
            <a:extLst>
              <a:ext uri="{FF2B5EF4-FFF2-40B4-BE49-F238E27FC236}">
                <a16:creationId xmlns:a16="http://schemas.microsoft.com/office/drawing/2014/main" id="{873EFA91-352A-D5DF-B658-942B5E86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  <p:pic>
        <p:nvPicPr>
          <p:cNvPr id="8" name="Kép 7" descr="File:Mysql logo.png - Wikitech">
            <a:extLst>
              <a:ext uri="{FF2B5EF4-FFF2-40B4-BE49-F238E27FC236}">
                <a16:creationId xmlns:a16="http://schemas.microsoft.com/office/drawing/2014/main" id="{2F79BF98-5F0A-446E-7AA2-E8EFD0E6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005" y="2098766"/>
            <a:ext cx="2743199" cy="1417203"/>
          </a:xfrm>
          <a:prstGeom prst="rect">
            <a:avLst/>
          </a:prstGeom>
        </p:spPr>
      </p:pic>
      <p:pic>
        <p:nvPicPr>
          <p:cNvPr id="9" name="Kép 8" descr="File:Visual Studio Code 1.35 icon.png - Wikipedia">
            <a:extLst>
              <a:ext uri="{FF2B5EF4-FFF2-40B4-BE49-F238E27FC236}">
                <a16:creationId xmlns:a16="http://schemas.microsoft.com/office/drawing/2014/main" id="{52935799-300C-A17E-6DF5-148B7A52A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533" y="3982954"/>
            <a:ext cx="2000250" cy="2000250"/>
          </a:xfrm>
          <a:prstGeom prst="rect">
            <a:avLst/>
          </a:prstGeom>
        </p:spPr>
      </p:pic>
      <p:pic>
        <p:nvPicPr>
          <p:cNvPr id="10" name="Kép 9" descr="File:React-icon.svg - Wikipedia">
            <a:extLst>
              <a:ext uri="{FF2B5EF4-FFF2-40B4-BE49-F238E27FC236}">
                <a16:creationId xmlns:a16="http://schemas.microsoft.com/office/drawing/2014/main" id="{CF83C780-9908-1630-76EB-0D9A2B69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951" y="3852592"/>
            <a:ext cx="2302043" cy="20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0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E0FAC-D973-0EFF-C49F-059B71A1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798176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200" b="1" dirty="0"/>
              <a:t>Backend </a:t>
            </a:r>
            <a:r>
              <a:rPr lang="en-US" sz="4200" b="1" err="1"/>
              <a:t>Modulok</a:t>
            </a:r>
            <a:r>
              <a:rPr lang="en-US" sz="4200" b="1" dirty="0"/>
              <a:t> </a:t>
            </a:r>
            <a:endParaRPr lang="hu-H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5429AA-CC0E-479E-A72B-8B79A92CC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4">
            <a:extLst>
              <a:ext uri="{FF2B5EF4-FFF2-40B4-BE49-F238E27FC236}">
                <a16:creationId xmlns:a16="http://schemas.microsoft.com/office/drawing/2014/main" id="{C0B41A3B-1F09-4915-A2B4-AE09B719E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36B5B-A60B-166A-B806-A5518514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646590" y="456089"/>
            <a:ext cx="5063337" cy="5912386"/>
          </a:xfrm>
          <a:prstGeom prst="rect">
            <a:avLst/>
          </a:prstGeom>
          <a:effectLst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DA9EBA3-5F2D-4F50-A23B-D56365CBC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BCDC8-97D3-95F9-5AAF-3986DD1CB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113" y="2052918"/>
            <a:ext cx="479767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dirty="0"/>
              <a:t>Cors</a:t>
            </a:r>
            <a:endParaRPr lang="hu-HU" sz="2000"/>
          </a:p>
          <a:p>
            <a:pPr algn="ctr"/>
            <a:r>
              <a:rPr lang="en-US" sz="2000" dirty="0"/>
              <a:t>Express</a:t>
            </a:r>
          </a:p>
          <a:p>
            <a:pPr algn="ctr"/>
            <a:r>
              <a:rPr lang="en-US" sz="2000" dirty="0"/>
              <a:t>Axios</a:t>
            </a:r>
          </a:p>
          <a:p>
            <a:pPr algn="ctr"/>
            <a:r>
              <a:rPr lang="en-US" sz="2000" err="1"/>
              <a:t>Bcrypt</a:t>
            </a:r>
            <a:endParaRPr lang="en-US" sz="2000"/>
          </a:p>
        </p:txBody>
      </p:sp>
      <p:pic>
        <p:nvPicPr>
          <p:cNvPr id="3" name="Kép 2" descr="Graffiti Sticker Png - PNG Image Collection">
            <a:extLst>
              <a:ext uri="{FF2B5EF4-FFF2-40B4-BE49-F238E27FC236}">
                <a16:creationId xmlns:a16="http://schemas.microsoft.com/office/drawing/2014/main" id="{B7DD559B-9C2A-4F62-A404-4DB185E26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5046245"/>
            <a:ext cx="1636294" cy="1608221"/>
          </a:xfrm>
          <a:prstGeom prst="rect">
            <a:avLst/>
          </a:prstGeom>
        </p:spPr>
      </p:pic>
      <p:pic>
        <p:nvPicPr>
          <p:cNvPr id="7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3EF1CABA-A618-550D-B2E4-DBC303522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13" name="Tartalom helye 7" descr="Graffiti Artwork, Urban Murals, Street Art PNG">
            <a:extLst>
              <a:ext uri="{FF2B5EF4-FFF2-40B4-BE49-F238E27FC236}">
                <a16:creationId xmlns:a16="http://schemas.microsoft.com/office/drawing/2014/main" id="{2AA94F6F-B869-2BC8-6248-32CCB15CF5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66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621763-F2FD-8D8A-F20C-32B15F42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Backend</a:t>
            </a:r>
            <a:endParaRPr lang="hu-HU"/>
          </a:p>
        </p:txBody>
      </p:sp>
      <p:pic>
        <p:nvPicPr>
          <p:cNvPr id="8" name="Tartalom helye 7" descr="A képen szöveg, képernyőkép, Betűtípus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F92BB5CA-E2CE-0CA1-8335-489F8E8D7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059" y="4193521"/>
            <a:ext cx="1908901" cy="1823865"/>
          </a:xfrm>
        </p:spPr>
      </p:pic>
      <p:pic>
        <p:nvPicPr>
          <p:cNvPr id="5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5EDE6720-6F17-EEA4-1E47-4ADA94FF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7" name="Tartalom helye 7" descr="Graffiti Artwork, Urban Murals, Street Art PNG">
            <a:extLst>
              <a:ext uri="{FF2B5EF4-FFF2-40B4-BE49-F238E27FC236}">
                <a16:creationId xmlns:a16="http://schemas.microsoft.com/office/drawing/2014/main" id="{3CED1B28-9955-F1AA-ED50-70BA4555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  <p:pic>
        <p:nvPicPr>
          <p:cNvPr id="9" name="Kép 8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E38AACC4-A2CC-D11F-69B1-9D7C7F0F1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98" y="1715819"/>
            <a:ext cx="4810125" cy="208597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CD7AD0F-263B-3A47-C71E-07045428E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888" y="6010102"/>
            <a:ext cx="1909475" cy="337047"/>
          </a:xfrm>
          <a:prstGeom prst="rect">
            <a:avLst/>
          </a:prstGeom>
        </p:spPr>
      </p:pic>
      <p:pic>
        <p:nvPicPr>
          <p:cNvPr id="12" name="Kép 11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2B5DAFB3-81AD-96FF-062B-716D0B23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403" y="1718116"/>
            <a:ext cx="4804616" cy="2219094"/>
          </a:xfrm>
          <a:prstGeom prst="rect">
            <a:avLst/>
          </a:prstGeom>
        </p:spPr>
      </p:pic>
      <p:pic>
        <p:nvPicPr>
          <p:cNvPr id="13" name="Kép 12" descr="A képen szöveg, képernyőkép, képernyő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A78385D3-5735-2524-3F5B-DA6F59B19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957" y="4300881"/>
            <a:ext cx="6943725" cy="22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40F19-0FF2-0895-7452-F9CAF830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798176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200" b="1" dirty="0"/>
              <a:t>Frontend </a:t>
            </a:r>
            <a:r>
              <a:rPr lang="en-US" sz="4200" b="1" err="1"/>
              <a:t>Modulok</a:t>
            </a:r>
            <a:endParaRPr lang="hu-H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5429AA-CC0E-479E-A72B-8B79A92CC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4">
            <a:extLst>
              <a:ext uri="{FF2B5EF4-FFF2-40B4-BE49-F238E27FC236}">
                <a16:creationId xmlns:a16="http://schemas.microsoft.com/office/drawing/2014/main" id="{C0B41A3B-1F09-4915-A2B4-AE09B719E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A9EBA3-5F2D-4F50-A23B-D56365CBC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857B-F7F6-50A5-1BF8-263EAE994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113" y="2052918"/>
            <a:ext cx="479767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 3" charset="2"/>
              <a:buChar char=""/>
            </a:pPr>
            <a:endParaRPr lang="en-US"/>
          </a:p>
          <a:p>
            <a:pPr algn="ctr"/>
            <a:r>
              <a:rPr lang="en-US" sz="2000" dirty="0"/>
              <a:t>Body-parser</a:t>
            </a:r>
          </a:p>
          <a:p>
            <a:pPr algn="ctr"/>
            <a:r>
              <a:rPr lang="en-US" sz="2000" err="1"/>
              <a:t>Bscrypt</a:t>
            </a:r>
            <a:endParaRPr lang="en-US" sz="2000"/>
          </a:p>
          <a:p>
            <a:pPr algn="ctr"/>
            <a:r>
              <a:rPr lang="en-US" sz="2000" dirty="0"/>
              <a:t>Express</a:t>
            </a:r>
          </a:p>
          <a:p>
            <a:pPr algn="ctr"/>
            <a:r>
              <a:rPr lang="en-US" sz="2000" dirty="0"/>
              <a:t>React</a:t>
            </a:r>
          </a:p>
          <a:p>
            <a:pPr algn="ctr"/>
            <a:r>
              <a:rPr lang="en-US" sz="2000" dirty="0"/>
              <a:t>React-</a:t>
            </a:r>
            <a:r>
              <a:rPr lang="en-US" sz="2000" err="1"/>
              <a:t>dom</a:t>
            </a:r>
            <a:endParaRPr lang="en-US" sz="2000"/>
          </a:p>
          <a:p>
            <a:pPr algn="ctr"/>
            <a:r>
              <a:rPr lang="en-US" sz="2000" dirty="0"/>
              <a:t>React-Router-Dom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96FCF-A8F4-D7C2-30B1-E7A2BCFAA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580694" y="550726"/>
            <a:ext cx="5127846" cy="5751769"/>
          </a:xfrm>
          <a:prstGeom prst="rect">
            <a:avLst/>
          </a:prstGeom>
          <a:effectLst/>
        </p:spPr>
      </p:pic>
      <p:pic>
        <p:nvPicPr>
          <p:cNvPr id="10" name="Picture 9" descr="Graffiti PNG Images Transparent Free Download | PNGMart.com">
            <a:extLst>
              <a:ext uri="{FF2B5EF4-FFF2-40B4-BE49-F238E27FC236}">
                <a16:creationId xmlns:a16="http://schemas.microsoft.com/office/drawing/2014/main" id="{0BE65217-B93E-CB7B-D1FC-07F42C8A8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60000">
            <a:off x="5186143" y="5804088"/>
            <a:ext cx="529310" cy="794987"/>
          </a:xfrm>
          <a:prstGeom prst="rect">
            <a:avLst/>
          </a:prstGeom>
        </p:spPr>
      </p:pic>
      <p:pic>
        <p:nvPicPr>
          <p:cNvPr id="14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C8208D19-8144-C345-D861-88A4EF7D88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17" name="Tartalom helye 7" descr="Graffiti Artwork, Urban Murals, Street Art PNG">
            <a:extLst>
              <a:ext uri="{FF2B5EF4-FFF2-40B4-BE49-F238E27FC236}">
                <a16:creationId xmlns:a16="http://schemas.microsoft.com/office/drawing/2014/main" id="{0A56E40C-4B6B-2367-FC29-2A0D8C97D4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2AF0A5-D327-3CA7-4169-BF6288CF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Frontend</a:t>
            </a:r>
            <a:endParaRPr lang="hu-HU"/>
          </a:p>
        </p:txBody>
      </p:sp>
      <p:pic>
        <p:nvPicPr>
          <p:cNvPr id="7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31473580-5566-AAE6-7962-DC08FA89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9" name="Tartalom helye 7" descr="Graffiti Artwork, Urban Murals, Street Art PNG">
            <a:extLst>
              <a:ext uri="{FF2B5EF4-FFF2-40B4-BE49-F238E27FC236}">
                <a16:creationId xmlns:a16="http://schemas.microsoft.com/office/drawing/2014/main" id="{6B23FB60-F109-89CD-99AC-27421939F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  <p:pic>
        <p:nvPicPr>
          <p:cNvPr id="13" name="Tartalom helye 12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F2993A02-BA06-40B3-A939-D35AB19E2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22605" y="4395301"/>
            <a:ext cx="1788193" cy="1596189"/>
          </a:xfrm>
        </p:spPr>
      </p:pic>
      <p:pic>
        <p:nvPicPr>
          <p:cNvPr id="14" name="Kép 13" descr="A képen szöveg, képernyőkép, Betűtípus, menü látható&#10;&#10;Lehet, hogy az AI által létrehozott tartalom helytelen.">
            <a:extLst>
              <a:ext uri="{FF2B5EF4-FFF2-40B4-BE49-F238E27FC236}">
                <a16:creationId xmlns:a16="http://schemas.microsoft.com/office/drawing/2014/main" id="{89DBB116-CF0B-1E84-1843-42F0CC6AE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74" y="1605465"/>
            <a:ext cx="1447800" cy="4810125"/>
          </a:xfrm>
          <a:prstGeom prst="rect">
            <a:avLst/>
          </a:prstGeom>
        </p:spPr>
      </p:pic>
      <p:pic>
        <p:nvPicPr>
          <p:cNvPr id="15" name="Kép 14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DDD814D6-60F8-9ABD-1C1E-D10EA353C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721" y="1609475"/>
            <a:ext cx="2116556" cy="4912394"/>
          </a:xfrm>
          <a:prstGeom prst="rect">
            <a:avLst/>
          </a:prstGeom>
        </p:spPr>
      </p:pic>
      <p:pic>
        <p:nvPicPr>
          <p:cNvPr id="16" name="Kép 15" descr="A képen szöveg, képernyőkép, Betűtípus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A83DA58C-43A4-DBED-967C-170021A8A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3627" y="1812757"/>
            <a:ext cx="3612984" cy="2199774"/>
          </a:xfrm>
          <a:prstGeom prst="rect">
            <a:avLst/>
          </a:prstGeom>
        </p:spPr>
      </p:pic>
      <p:pic>
        <p:nvPicPr>
          <p:cNvPr id="17" name="Kép 16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67D31948-A4AE-1301-30A3-AB393173A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745" y="4215063"/>
            <a:ext cx="2580774" cy="2418348"/>
          </a:xfrm>
          <a:prstGeom prst="rect">
            <a:avLst/>
          </a:prstGeom>
        </p:spPr>
      </p:pic>
      <p:pic>
        <p:nvPicPr>
          <p:cNvPr id="18" name="Kép 17" descr="Game Assets - Brawl Stars">
            <a:extLst>
              <a:ext uri="{FF2B5EF4-FFF2-40B4-BE49-F238E27FC236}">
                <a16:creationId xmlns:a16="http://schemas.microsoft.com/office/drawing/2014/main" id="{EDB7E6B0-5B99-759F-CF2D-DDB71B577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296" y="2458453"/>
            <a:ext cx="938462" cy="90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7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57CAA7-7E78-11B6-AD81-44815C1E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 err="1"/>
              <a:t>Documentation</a:t>
            </a:r>
            <a:endParaRPr lang="hu-HU" dirty="0" err="1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0D5B7F99-D11F-ECC8-98C7-9BCD09C4D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59" y="1859608"/>
            <a:ext cx="6210300" cy="2819400"/>
          </a:xfrm>
        </p:spPr>
      </p:pic>
      <p:pic>
        <p:nvPicPr>
          <p:cNvPr id="5" name="Kép 4" descr="Download Free Bookmark Basic Rounded Filled icon Icons in PNG &amp; SVG">
            <a:extLst>
              <a:ext uri="{FF2B5EF4-FFF2-40B4-BE49-F238E27FC236}">
                <a16:creationId xmlns:a16="http://schemas.microsoft.com/office/drawing/2014/main" id="{EA8448CF-1F94-1222-681B-E83B821C4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43" y="4460"/>
            <a:ext cx="1459762" cy="1603059"/>
          </a:xfrm>
          <a:prstGeom prst="rect">
            <a:avLst/>
          </a:prstGeom>
        </p:spPr>
      </p:pic>
      <p:pic>
        <p:nvPicPr>
          <p:cNvPr id="7" name="Tartalom helye 7" descr="Graffiti Artwork, Urban Murals, Street Art PNG">
            <a:extLst>
              <a:ext uri="{FF2B5EF4-FFF2-40B4-BE49-F238E27FC236}">
                <a16:creationId xmlns:a16="http://schemas.microsoft.com/office/drawing/2014/main" id="{232239E6-6FAD-D781-2237-607FB2647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57923" y="28466"/>
            <a:ext cx="847725" cy="120290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B69E144E-FFA8-A843-5EB7-96BD398CF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077" y="1790241"/>
            <a:ext cx="3292110" cy="486578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807239E-63D7-0D06-9388-2C1011466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18" y="4842085"/>
            <a:ext cx="62769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18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12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3" baseType="lpstr">
      <vt:lpstr>Ion</vt:lpstr>
      <vt:lpstr>PARTYEZ</vt:lpstr>
      <vt:lpstr>Mit nyújtunk?</vt:lpstr>
      <vt:lpstr>Feladat elosztás</vt:lpstr>
      <vt:lpstr>Felhasznált szoftverek</vt:lpstr>
      <vt:lpstr>Backend Modulok </vt:lpstr>
      <vt:lpstr>Backend</vt:lpstr>
      <vt:lpstr>Frontend Modulok</vt:lpstr>
      <vt:lpstr>Frontend</vt:lpstr>
      <vt:lpstr>Documentation</vt:lpstr>
      <vt:lpstr>Our Website</vt:lpstr>
      <vt:lpstr>Responsivity</vt:lpstr>
      <vt:lpstr>Summary&amp;Future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576</cp:revision>
  <dcterms:created xsi:type="dcterms:W3CDTF">2025-04-08T09:25:56Z</dcterms:created>
  <dcterms:modified xsi:type="dcterms:W3CDTF">2025-04-27T17:45:12Z</dcterms:modified>
</cp:coreProperties>
</file>